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0" r:id="rId4"/>
    <p:sldId id="261" r:id="rId5"/>
    <p:sldId id="299" r:id="rId6"/>
    <p:sldId id="262" r:id="rId7"/>
    <p:sldId id="263" r:id="rId8"/>
    <p:sldId id="301" r:id="rId9"/>
    <p:sldId id="266" r:id="rId10"/>
    <p:sldId id="302" r:id="rId11"/>
    <p:sldId id="268" r:id="rId12"/>
    <p:sldId id="272" r:id="rId13"/>
    <p:sldId id="303" r:id="rId14"/>
    <p:sldId id="271" r:id="rId15"/>
    <p:sldId id="304" r:id="rId16"/>
    <p:sldId id="275" r:id="rId17"/>
    <p:sldId id="298" r:id="rId18"/>
    <p:sldId id="305" r:id="rId19"/>
    <p:sldId id="297" r:id="rId20"/>
    <p:sldId id="276" r:id="rId21"/>
    <p:sldId id="306" r:id="rId22"/>
    <p:sldId id="296" r:id="rId23"/>
    <p:sldId id="278" r:id="rId24"/>
    <p:sldId id="307" r:id="rId25"/>
    <p:sldId id="279" r:id="rId26"/>
    <p:sldId id="308" r:id="rId27"/>
    <p:sldId id="309" r:id="rId28"/>
    <p:sldId id="280" r:id="rId29"/>
    <p:sldId id="310" r:id="rId30"/>
    <p:sldId id="311" r:id="rId31"/>
    <p:sldId id="282" r:id="rId32"/>
    <p:sldId id="312" r:id="rId33"/>
    <p:sldId id="283" r:id="rId34"/>
    <p:sldId id="313" r:id="rId35"/>
    <p:sldId id="284" r:id="rId36"/>
    <p:sldId id="287" r:id="rId37"/>
    <p:sldId id="31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85sar.schoolrm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ntiplagiat.r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832" y="0"/>
            <a:ext cx="7816382" cy="199844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Рябовой Софьи Владимировны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воспитателя МДОУ «Детский сад №85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8857" y="2056045"/>
            <a:ext cx="4954917" cy="451123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рождения: 11.08.1986 г.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МГПИ им.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2009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Специальность:</a:t>
            </a:r>
            <a:r>
              <a:rPr lang="ru-RU" sz="1600" dirty="0">
                <a:solidFill>
                  <a:schemeClr val="tx1"/>
                </a:solidFill>
                <a:latin typeface="Times New Roman"/>
                <a:cs typeface="Times New Roman"/>
              </a:rPr>
              <a:t> «Педагогика и методика дошкольного образования с дополнительной специальностью педагогика и психология"  </a:t>
            </a:r>
            <a:endParaRPr lang="ru-RU" sz="1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№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диплома и дата выдачи: </a:t>
            </a:r>
            <a:r>
              <a:rPr lang="ru-RU" sz="1600" dirty="0">
                <a:solidFill>
                  <a:schemeClr val="tx1"/>
                </a:solidFill>
                <a:latin typeface="Times New Roman"/>
                <a:cs typeface="Times New Roman"/>
              </a:rPr>
              <a:t>ВСГ 2553363 30 января 2009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трудовой стаж: 13 лет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года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Стаж в данной организации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2 </a:t>
            </a:r>
            <a:r>
              <a:rPr lang="ru-RU" sz="1600" dirty="0">
                <a:solidFill>
                  <a:schemeClr val="tx1"/>
                </a:solidFill>
                <a:latin typeface="Times New Roman"/>
                <a:cs typeface="Times New Roman"/>
              </a:rPr>
              <a:t>года.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соответствие занимаемой должности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B11679-B456-6794-6264-2586FD33D6F8}"/>
              </a:ext>
            </a:extLst>
          </p:cNvPr>
          <p:cNvSpPr txBox="1"/>
          <p:nvPr/>
        </p:nvSpPr>
        <p:spPr>
          <a:xfrm>
            <a:off x="3666671" y="24511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BBE6772-A3B6-7DE9-161D-E08ED333B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6" y="1684588"/>
            <a:ext cx="3293100" cy="4940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ABD9D3-6C41-9A69-8718-1A332E891BBE}"/>
              </a:ext>
            </a:extLst>
          </p:cNvPr>
          <p:cNvSpPr txBox="1"/>
          <p:nvPr/>
        </p:nvSpPr>
        <p:spPr>
          <a:xfrm>
            <a:off x="3666671" y="249645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83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6824" y="1842655"/>
            <a:ext cx="7987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31180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 сети  интернет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D5714FA-F043-44EF-1AB8-F7052FAD7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2" y="1309816"/>
            <a:ext cx="2946247" cy="4008296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нимок экрана, Шрифт, графический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DFF26F21-41A5-D223-EFA0-B2FA2C7E4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772" y="2335428"/>
            <a:ext cx="3150864" cy="41765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C00E21F-97F2-CA34-8100-62362C164F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74" y="1334530"/>
            <a:ext cx="2950126" cy="4151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882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уровень</a:t>
            </a:r>
          </a:p>
        </p:txBody>
      </p:sp>
      <p:pic>
        <p:nvPicPr>
          <p:cNvPr id="3074" name="Picture 2" descr="C:\Documents and Settings\ст.воспитатель\Рабочий стол\г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35424"/>
            <a:ext cx="4063701" cy="5593399"/>
          </a:xfrm>
          <a:prstGeom prst="rect">
            <a:avLst/>
          </a:prstGeom>
          <a:noFill/>
        </p:spPr>
      </p:pic>
      <p:pic>
        <p:nvPicPr>
          <p:cNvPr id="3075" name="Picture 3" descr="C:\Documents and Settings\ст.воспитатель\Рабочий стол\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57940"/>
            <a:ext cx="3939989" cy="551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366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уровень</a:t>
            </a:r>
          </a:p>
        </p:txBody>
      </p:sp>
      <p:pic>
        <p:nvPicPr>
          <p:cNvPr id="4098" name="Picture 2" descr="C:\Documents and Settings\ст.воспитатель\Рабочий стол\22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028633" y="-391837"/>
            <a:ext cx="5261548" cy="8189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366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5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Республиканский уровень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6EC6DD-E877-F76B-9BE0-E4CE79135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1" y="976869"/>
            <a:ext cx="4050858" cy="5485715"/>
          </a:xfrm>
          <a:prstGeom prst="rect">
            <a:avLst/>
          </a:prstGeom>
        </p:spPr>
      </p:pic>
      <p:pic>
        <p:nvPicPr>
          <p:cNvPr id="6" name="Picture 2" descr="C:\DOCUME~1\42B6~1\LOCALS~1\Temp\Rar$DRa0.171\диплом Рябова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916" y="939114"/>
            <a:ext cx="4256100" cy="5535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5819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606548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 –практических конференциях, педагогических чтениях, семинарах , секциях, форумах, радиопередачах.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81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ст.воспитатель\Рабочий стол\тит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7776" y="161365"/>
            <a:ext cx="5163671" cy="645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785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8" y="0"/>
            <a:ext cx="92528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2511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уровне образовательной организации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ст.воспитатель\Рабочий стол\тит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8458" y="900953"/>
            <a:ext cx="5378823" cy="5957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785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8" y="0"/>
            <a:ext cx="92528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2511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уровне образовательной организации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ст.воспитатель\Рабочий стол\тит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75863" y="221878"/>
            <a:ext cx="5607426" cy="7126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785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8" y="0"/>
            <a:ext cx="9252857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5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Международный уровень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ст.воспитатель\Рабочий стол\рябова аттестация\Справка-подтверждения_Рябов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718" y="1035425"/>
            <a:ext cx="4988858" cy="5822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785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Инновационный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педагогический опыт на тему: 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«Сенсорное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развитие детей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младшего возраста через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дидактические игры» 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представлена на сайте: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3"/>
              </a:rPr>
              <a:t>https://ds85sar.schoolrm.ru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arial"/>
              </a:rPr>
              <a:t/>
            </a:r>
            <a:br>
              <a:rPr lang="en-US" sz="2400" b="1" dirty="0">
                <a:latin typeface="arial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Оригинальность педагогического опыта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составляет: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89%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 проверен на плагиат на сайте: </a:t>
            </a:r>
            <a:r>
              <a:rPr lang="en-AU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https://antiplagiat.ru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153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04" y="0"/>
            <a:ext cx="92515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899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Проведение открытых занятий, мастер классов, мероприятий.</a:t>
            </a:r>
          </a:p>
        </p:txBody>
      </p:sp>
    </p:spTree>
    <p:extLst>
      <p:ext uri="{BB962C8B-B14F-4D97-AF65-F5344CB8AC3E}">
        <p14:creationId xmlns="" xmlns:p14="http://schemas.microsoft.com/office/powerpoint/2010/main" val="3955920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04" y="0"/>
            <a:ext cx="9251504" cy="6858000"/>
          </a:xfrm>
          <a:prstGeom prst="rect">
            <a:avLst/>
          </a:prstGeom>
        </p:spPr>
      </p:pic>
      <p:pic>
        <p:nvPicPr>
          <p:cNvPr id="4098" name="Picture 2" descr="C:\Documents and Settings\ст.воспитатель\Рабочий стол\тит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1"/>
            <a:ext cx="4437529" cy="6079524"/>
          </a:xfrm>
          <a:prstGeom prst="rect">
            <a:avLst/>
          </a:prstGeom>
          <a:noFill/>
        </p:spPr>
      </p:pic>
      <p:pic>
        <p:nvPicPr>
          <p:cNvPr id="4099" name="Picture 3" descr="C:\Documents and Settings\ст.воспитатель\Рабочий стол\тит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106" y="389965"/>
            <a:ext cx="4329953" cy="6106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5920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Documents and Settings\ст.воспитатель\Рабочий стол\тит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72047" y="-389235"/>
            <a:ext cx="5609969" cy="782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3449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Общественно-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педагогическая активность педагога: участие в комиссиях, педагогических сообществах, в жюри конкурсов.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591328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B40A208-B10E-A9BB-287E-2E813B1AA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3" y="430306"/>
            <a:ext cx="4531659" cy="6231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328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814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Позитивные результаты работы с воспитанниками.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4212107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 descr="C:\Documents and Settings\ст.воспитатель\Рабочий стол\тит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306" y="228599"/>
            <a:ext cx="5983940" cy="6441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2107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5" name="Picture 3" descr="C:\Documents and Settings\ст.воспитатель\Рабочий стол\тит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2929" y="188259"/>
            <a:ext cx="5338483" cy="645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2107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549415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взаимодействия с родителями.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013873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Documents and Settings\ст.воспитатель\Рабочий стол\сп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896035" y="342587"/>
            <a:ext cx="5042646" cy="6273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387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Участие в инновационной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(экспериментальной) деятельности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153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1" name="Picture 3" descr="C:\Documents and Settings\ст.воспитатель\Рабочий стол\тит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369" y="193964"/>
            <a:ext cx="4897304" cy="6377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3873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1701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Работа с детьми из социально – неблагополучных семей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392378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Documents and Settings\ст.воспитатель\Рабочий стол\тит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4327" y="0"/>
            <a:ext cx="4932218" cy="6650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2378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11382"/>
            <a:ext cx="8229600" cy="495992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196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45798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сети интернет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C85FA39-DD6F-D326-07D0-6E868AE45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052945"/>
            <a:ext cx="3976253" cy="533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30B4ED2-C157-5806-8C47-6E9718C62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1025236"/>
            <a:ext cx="3976254" cy="5361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196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Documents and Settings\ст.воспитатель\Рабочий стол\рябова аттестация\ряб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389" y="981222"/>
            <a:ext cx="6919784" cy="55956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903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Всероссийский уровен</a:t>
            </a:r>
            <a:r>
              <a:rPr lang="ru-RU" sz="3200" b="1" u="sng" dirty="0" smtClean="0"/>
              <a:t>ь</a:t>
            </a:r>
            <a:endParaRPr lang="ru-RU" sz="3200" b="1" u="sng" dirty="0"/>
          </a:p>
        </p:txBody>
      </p:sp>
    </p:spTree>
    <p:extLst>
      <p:ext uri="{BB962C8B-B14F-4D97-AF65-F5344CB8AC3E}">
        <p14:creationId xmlns="" xmlns:p14="http://schemas.microsoft.com/office/powerpoint/2010/main" val="1377531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71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Награды и поощрения.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636516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4617928-130F-8DA5-FB32-A629F569A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4" y="1170258"/>
            <a:ext cx="3518704" cy="46388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3A0F82A-CC58-4128-9511-0CA9B2575F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43" y="1547000"/>
            <a:ext cx="107399" cy="406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6E01BA9-9DD5-264B-D6C6-C4F33C947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51" y="1184432"/>
            <a:ext cx="3252486" cy="4587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651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Documents and Settings\ст.воспитатель\Рабочий стол\ин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7059" y="268942"/>
            <a:ext cx="5029200" cy="6589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025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Documents and Settings\ст.воспитатель\Рабочий стол\инн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27321" y="-473522"/>
            <a:ext cx="6379549" cy="7945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025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  <p:pic>
        <p:nvPicPr>
          <p:cNvPr id="2050" name="Picture 2" descr="C:\Documents and Settings\ст.воспитатель\Рабочий стол\тит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718" y="228600"/>
            <a:ext cx="4827494" cy="6459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809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Documents and Settings\ст.воспитатель\Рабочий стол\тит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36" y="568411"/>
            <a:ext cx="4201296" cy="5857103"/>
          </a:xfrm>
          <a:prstGeom prst="rect">
            <a:avLst/>
          </a:prstGeom>
          <a:noFill/>
        </p:spPr>
      </p:pic>
      <p:pic>
        <p:nvPicPr>
          <p:cNvPr id="3075" name="Picture 3" descr="C:\Documents and Settings\ст.воспитатель\Рабочий стол\тит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2406" y="580767"/>
            <a:ext cx="4237332" cy="5832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330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0917" y="2205318"/>
            <a:ext cx="6952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98330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Интернет-публикации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4F5D27A-E5CA-8EE0-436B-2E7F71C59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29" y="1397000"/>
            <a:ext cx="3510641" cy="50527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B720C2-46E6-2779-6C04-64DC60FD9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7" y="1396999"/>
            <a:ext cx="3320142" cy="4898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1805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169</Words>
  <Application>Microsoft Office PowerPoint</Application>
  <PresentationFormat>Экран (4:3)</PresentationFormat>
  <Paragraphs>34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Министерство образования Республики Мордовия       Портфолио  Рябовой Софьи Владимировны          воспитателя МДОУ «Детский сад №85  комбинированного вида </vt:lpstr>
      <vt:lpstr>Инновационный педагогический опыт на тему:   «Сенсорное развитие детей младшего возраста через дидактические игры»   представлена на сайте: https://ds85sar.schoolrm.ru  Оригинальность педагогического опыта  составляет: 89%   Материал проверен на плагиат на сайте: https://antiplagiat.ru/ </vt:lpstr>
      <vt:lpstr>Участие в инновационной  (экспериментальной) деятельности </vt:lpstr>
      <vt:lpstr>Слайд 4</vt:lpstr>
      <vt:lpstr>Слайд 5</vt:lpstr>
      <vt:lpstr>Слайд 6</vt:lpstr>
      <vt:lpstr>Слайд 7</vt:lpstr>
      <vt:lpstr>Слайд 8</vt:lpstr>
      <vt:lpstr>Интернет-публикации</vt:lpstr>
      <vt:lpstr>Слайд 10</vt:lpstr>
      <vt:lpstr> В сети  интернет</vt:lpstr>
      <vt:lpstr>Муниципальный уровень</vt:lpstr>
      <vt:lpstr>Муниципальный уровень</vt:lpstr>
      <vt:lpstr>Республиканский уровень </vt:lpstr>
      <vt:lpstr>Выступления на заседаниях методических советов, научно –практических конференциях, педагогических чтениях, семинарах , секциях, форумах, радиопередачах.</vt:lpstr>
      <vt:lpstr> </vt:lpstr>
      <vt:lpstr>На уровне образовательной организации</vt:lpstr>
      <vt:lpstr>На уровне образовательной организации</vt:lpstr>
      <vt:lpstr>Международный уровень</vt:lpstr>
      <vt:lpstr> Проведение открытых занятий, мастер классов, мероприятий.</vt:lpstr>
      <vt:lpstr>Слайд 21</vt:lpstr>
      <vt:lpstr>Слайд 22</vt:lpstr>
      <vt:lpstr>Общественно- педагогическая активность педагога: участие в комиссиях, педагогических сообществах, в жюри конкурсов.</vt:lpstr>
      <vt:lpstr>Слайд 24</vt:lpstr>
      <vt:lpstr> Позитивные результаты работы с воспитанниками.</vt:lpstr>
      <vt:lpstr>Слайд 26</vt:lpstr>
      <vt:lpstr>Слайд 27</vt:lpstr>
      <vt:lpstr>Качество взаимодействия с родителями.</vt:lpstr>
      <vt:lpstr>Слайд 29</vt:lpstr>
      <vt:lpstr>Слайд 30</vt:lpstr>
      <vt:lpstr> Работа с детьми из социально – неблагополучных семей. </vt:lpstr>
      <vt:lpstr>Слайд 32</vt:lpstr>
      <vt:lpstr> Участие педагога в профессиональных конкурсах. </vt:lpstr>
      <vt:lpstr>В сети интернет</vt:lpstr>
      <vt:lpstr>Всероссийский уровень</vt:lpstr>
      <vt:lpstr> Награды и поощрения.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wika</dc:creator>
  <cp:lastModifiedBy>ст.воспитатель</cp:lastModifiedBy>
  <cp:revision>43</cp:revision>
  <dcterms:created xsi:type="dcterms:W3CDTF">2023-02-04T12:07:02Z</dcterms:created>
  <dcterms:modified xsi:type="dcterms:W3CDTF">2023-12-24T09:11:36Z</dcterms:modified>
</cp:coreProperties>
</file>