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70" r:id="rId12"/>
    <p:sldId id="273" r:id="rId13"/>
    <p:sldId id="274" r:id="rId14"/>
    <p:sldId id="275" r:id="rId15"/>
    <p:sldId id="276" r:id="rId16"/>
    <p:sldId id="282" r:id="rId17"/>
    <p:sldId id="278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7A5D-7D1E-4397-91A3-078D8793ED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4F069-951D-4B2E-BD11-77341BC8F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9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F069-951D-4B2E-BD11-77341BC8FD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61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397852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870064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747732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430806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705690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02025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22718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229235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359570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895725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890286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4B1E-4331-483E-A909-8D679123A013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30CC-19DE-4BE6-A4D9-3D3B8C4DB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4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14291"/>
            <a:ext cx="8424936" cy="649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 «Детский  сад №11 комбинированного вида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МБДОУ «Детский сад «Радуга» комбинированного вида</a:t>
            </a: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Рузаевского муниципального района</a:t>
            </a:r>
          </a:p>
          <a:p>
            <a:pPr algn="ctr">
              <a:spcAft>
                <a:spcPts val="1000"/>
              </a:spcAft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ПРОЕКТ </a:t>
            </a:r>
          </a:p>
          <a:p>
            <a:pPr algn="ctr">
              <a:spcAft>
                <a:spcPts val="100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«МАСЛЕНИЦУ ВСТРЕЧАЙ, ВСЕХ БЛИНАМИ УГОЩАЙ!»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Средняя группа </a:t>
            </a: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«Маячок»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                                                                         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Педагоги: Клюева Н.Г. </a:t>
            </a:r>
          </a:p>
          <a:p>
            <a:pPr algn="ctr">
              <a:spcAft>
                <a:spcPts val="100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Соломанина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И.В.</a:t>
            </a:r>
          </a:p>
          <a:p>
            <a:pPr algn="ctr">
              <a:spcAft>
                <a:spcPts val="100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Рузаевка, 2021г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30347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0324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Ожидаемый результат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Проект способствовал приобщению  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традициям проведения народного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праздника Масленица через непосредственное участие в мероприятиях.</a:t>
            </a:r>
          </a:p>
          <a:p>
            <a:pPr>
              <a:buFont typeface="Wingdings" pitchFamily="2" charset="2"/>
              <a:buChar char="ü"/>
            </a:pP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Способствовал повышению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 к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истории, путем получения ответов на интересующие вопросы о праздновании Масленицы.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Способствовал воспитанию интереса детей к традициям и культуре русского народа.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Игра «Веселый бубен»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956574" cy="51899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357166"/>
            <a:ext cx="29289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Весенний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хоровод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358114" cy="49720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357166"/>
            <a:ext cx="500066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«Танцуют все!»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17757" b="9156"/>
          <a:stretch>
            <a:fillRect/>
          </a:stretch>
        </p:blipFill>
        <p:spPr bwMode="auto">
          <a:xfrm>
            <a:off x="642910" y="1071546"/>
            <a:ext cx="7662916" cy="52247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357166"/>
            <a:ext cx="878684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«Наша старшая сестрица печь блины-то мастерица!»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1769" r="-8860" b="8431"/>
          <a:stretch>
            <a:fillRect/>
          </a:stretch>
        </p:blipFill>
        <p:spPr bwMode="auto">
          <a:xfrm>
            <a:off x="2071670" y="1142984"/>
            <a:ext cx="5286412" cy="51435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357166"/>
            <a:ext cx="857256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«Напекла она поесть сотен пять , а может шесть!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»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7715304" cy="55303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357166"/>
            <a:ext cx="857256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Ой, блины, блины, блины, вы,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блиночки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мои!»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215370" cy="54053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357166"/>
            <a:ext cx="742955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«На поднос она кладет и сама к столу несет!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Ой , блины 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вы 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блиночки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мои!»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12" y="1857364"/>
            <a:ext cx="7874055" cy="478634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357166"/>
            <a:ext cx="828677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«Мы блинов давно не ели , мы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блиночков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захотели 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Ой , блины 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вы 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блиночки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мои!»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r="14999"/>
          <a:stretch>
            <a:fillRect/>
          </a:stretch>
        </p:blipFill>
        <p:spPr bwMode="auto">
          <a:xfrm>
            <a:off x="4364175" y="2428868"/>
            <a:ext cx="4779825" cy="44291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r="12508"/>
          <a:stretch>
            <a:fillRect/>
          </a:stretch>
        </p:blipFill>
        <p:spPr bwMode="auto">
          <a:xfrm>
            <a:off x="214282" y="1571612"/>
            <a:ext cx="4143404" cy="388440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357166"/>
            <a:ext cx="828677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«Вот блины мои готовы , гости будьте же здоровы,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Ой , блины 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блины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вы 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блиночки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мои!»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5000660" cy="501523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8136904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Участники проекта : 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Воспитанники средней группы «Маячок», педагоги, родители.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7841069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Спасибоза</a:t>
            </a:r>
            <a:r>
              <a:rPr lang="ru-RU" dirty="0" smtClean="0"/>
              <a:t> внимание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Весенний хоровод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1357297"/>
            <a:ext cx="828677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     Спасибо за внимание! 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209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8248430" cy="337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Тип проекта: 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познавательно-развлекательный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Вид проекта: 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групповой.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Продолжительность: 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 - 1 неделя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 Условия реализации: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сад, семья.</a:t>
            </a:r>
          </a:p>
          <a:p>
            <a:pPr>
              <a:lnSpc>
                <a:spcPct val="115000"/>
              </a:lnSpc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8182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0" name="Прямоугольник 19"/>
          <p:cNvSpPr/>
          <p:nvPr/>
        </p:nvSpPr>
        <p:spPr>
          <a:xfrm>
            <a:off x="214282" y="214290"/>
            <a:ext cx="87502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Цель проекта: 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народным праздником Масленица; 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условий для развития интереса к  народным   праздникам русского народа 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дошкольников к  народным праздникам  через непосредственное участие в мероприятии.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Воспитание интереса к традициям  и культуре русского народа.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Актуальность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проекта: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народных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праздников является большое народное гулянье в конце зимы «Масленица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Дети задались вопросом: «А что такое Масленица, почему ее празднуют в конце зимы, а не летом, почему блины являются основным лакомством  при ее праздновании и почему она «широкая»?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возникла идея проекта «Масленицу встречай, всех блинами угощай!», в ходе реализации которого педагоги совместно с родителями   познакомят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традициями проведения этого праздника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,через  их непосредственное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нем. Проект  дает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возможность понять  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 праздника и позволит оставить более полное и глубокое представление о нем.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8533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Проблема проекта: 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 остро стоит проблема замещения народных традиций  и праздников  иностранными, не свойственными духу русского народа. Имея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богатейшие народные традиции в проведении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праздников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 праздника Масленицы, в котором переплелись народные и православные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корни и отходя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этих традиций, тем самым лишаем возможности детей прикоснуться к духовно-нравственным основам, к лучшим образцам устного и музыкального народного творчества.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Ожидаемые результаты проекта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традиции проведения народного праздника – Масленицы через сопереживание и непосредственное участие их в общем действии.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атмосферы радости приобщения к традиционному народному празднику.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познавательного интереса среди детей к родной истории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387527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836712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 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395536" y="404664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Формы реализации </a:t>
            </a:r>
            <a:r>
              <a:rPr lang="ru-RU" sz="3200" b="1" dirty="0" smtClean="0">
                <a:latin typeface="Monotype Corsiva" pitchFamily="66" charset="0"/>
              </a:rPr>
              <a:t>проекта:</a:t>
            </a:r>
            <a:r>
              <a:rPr lang="ru-RU" sz="3200" b="1" dirty="0">
                <a:latin typeface="Monotype Corsiva" pitchFamily="66" charset="0"/>
              </a:rPr>
              <a:t> </a:t>
            </a:r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подвижные и дидактические игры, беседы, рассматривание иллюстраций по теме, наблюдение в условиях семьи за выпечкой блинов и праздничных угощений.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Monotype Corsiva" pitchFamily="66" charset="0"/>
              </a:rPr>
              <a:t>Консультации родителям.</a:t>
            </a:r>
          </a:p>
          <a:p>
            <a:r>
              <a:rPr lang="ru-RU" sz="3200" b="1" dirty="0">
                <a:latin typeface="Monotype Corsiva" pitchFamily="66" charset="0"/>
              </a:rPr>
              <a:t>Продукты реализации </a:t>
            </a:r>
            <a:r>
              <a:rPr lang="ru-RU" sz="3200" b="1" dirty="0" smtClean="0">
                <a:latin typeface="Monotype Corsiva" pitchFamily="66" charset="0"/>
              </a:rPr>
              <a:t>проекта: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ыставка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работ «Широкая Масленица»(рисование , лепка), оформление группового помещения к празднику (изготовление Масленичной куклы).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Monotype Corsiva" pitchFamily="66" charset="0"/>
              </a:rPr>
              <a:t>Развлечение </a:t>
            </a:r>
            <a:r>
              <a:rPr lang="ru-RU" sz="3200" dirty="0">
                <a:latin typeface="Monotype Corsiva" pitchFamily="66" charset="0"/>
              </a:rPr>
              <a:t>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Масленицу встречай, всех блинами угощай!»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19789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692696"/>
            <a:ext cx="5955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 –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этап :подготовительный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57298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1.Создать условия для формирования интереса к празднику.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2.Помочь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выбрать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посильную задачу на определённый отрезок времени.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3.Составить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совместных действий с детьми, поиск и сбор информации о празднике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4.Подобрать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литературу по теме (стихи,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загадки, иллюстрации, инвентарь для игр,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репертуар).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5.Привлечь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участию в  подготовке праздника.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23748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8497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II – этап: основной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дошкольников о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традиции русского народа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весны.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на Руси весну встречали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и из чего делали Обрядовую куклу- Масленица».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обсуждение картин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И.Кустодиева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«Масленица», А. А. Соловьёва «Тройка», В. И. Сурикова «Взятие снежного городка».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стихов, отгадывание загадок.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хороводных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пословицами о масленице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русским народным играм «Салки», «Горелки», «Солнышко», «Ручеёк», «Карусели», проведение  игр, эстафет.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Рисование: «Ай, да Масленица, «Широкая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маслеица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»,лепка «Масленичное Солнце!», ручной труд «Символ праздника Масленицы - Солнышко.»,масленица из цветной бумаги своими руками «Ай, да Масленица!»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7695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</p:spPr>
      </p:pic>
      <p:sp>
        <p:nvSpPr>
          <p:cNvPr id="8" name="Прямоугольник 7"/>
          <p:cNvSpPr/>
          <p:nvPr/>
        </p:nvSpPr>
        <p:spPr>
          <a:xfrm>
            <a:off x="899592" y="1785926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Содержание: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Музыкальное развлечение «Масленицу встречай, всех блинами угощай!»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выставки детских работ «Широкая Масленица»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Дегустация блинов.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Оформление репортажа о проведении праздника в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медиа-чате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группы «Маячок».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Консультация для родителей «Широкая Масленица». 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34" y="428604"/>
            <a:ext cx="780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III – этап: заключительный </a:t>
            </a:r>
          </a:p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знаний детей о Масленице,  формирование устойчивого интереса к национальной культуре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7266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458</Words>
  <Application>Microsoft Office PowerPoint</Application>
  <PresentationFormat>Экран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Спасибоза внимание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Samsungg</cp:lastModifiedBy>
  <cp:revision>72</cp:revision>
  <dcterms:created xsi:type="dcterms:W3CDTF">2017-02-24T17:51:01Z</dcterms:created>
  <dcterms:modified xsi:type="dcterms:W3CDTF">2021-03-14T12:46:04Z</dcterms:modified>
</cp:coreProperties>
</file>