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1C9-5354-4820-BB2F-D2B1B4D7F89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85324E3-686B-40BF-B15B-203305E83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6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1C9-5354-4820-BB2F-D2B1B4D7F89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5324E3-686B-40BF-B15B-203305E83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5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1C9-5354-4820-BB2F-D2B1B4D7F89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5324E3-686B-40BF-B15B-203305E83DB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98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1C9-5354-4820-BB2F-D2B1B4D7F89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5324E3-686B-40BF-B15B-203305E83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374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1C9-5354-4820-BB2F-D2B1B4D7F89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5324E3-686B-40BF-B15B-203305E83DB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241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1C9-5354-4820-BB2F-D2B1B4D7F89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5324E3-686B-40BF-B15B-203305E83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06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1C9-5354-4820-BB2F-D2B1B4D7F89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24E3-686B-40BF-B15B-203305E83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37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1C9-5354-4820-BB2F-D2B1B4D7F89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24E3-686B-40BF-B15B-203305E83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36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1C9-5354-4820-BB2F-D2B1B4D7F89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24E3-686B-40BF-B15B-203305E83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62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1C9-5354-4820-BB2F-D2B1B4D7F89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5324E3-686B-40BF-B15B-203305E83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1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1C9-5354-4820-BB2F-D2B1B4D7F89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5324E3-686B-40BF-B15B-203305E83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1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1C9-5354-4820-BB2F-D2B1B4D7F89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5324E3-686B-40BF-B15B-203305E83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8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1C9-5354-4820-BB2F-D2B1B4D7F89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24E3-686B-40BF-B15B-203305E83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6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1C9-5354-4820-BB2F-D2B1B4D7F89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24E3-686B-40BF-B15B-203305E83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9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1C9-5354-4820-BB2F-D2B1B4D7F89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24E3-686B-40BF-B15B-203305E83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0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F1C9-5354-4820-BB2F-D2B1B4D7F89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5324E3-686B-40BF-B15B-203305E83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32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2F1C9-5354-4820-BB2F-D2B1B4D7F892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85324E3-686B-40BF-B15B-203305E83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93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rogimnaziya119@mail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 algn="ctr"/>
            <a:r>
              <a:rPr lang="ru-RU" sz="4800" b="1" dirty="0"/>
              <a:t>Консультационный центр МАОУ «Прогимназия №119» г.о. Саранск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50" y="434078"/>
            <a:ext cx="2256691" cy="14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7" y="250009"/>
            <a:ext cx="2238095" cy="1285714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0" y="1166843"/>
            <a:ext cx="7687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 нашем центре Вы можете получить БЕСПЛАТНУЮ помощь квалифицированных специалистов, педагогов, педагога-психолога.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будем рады помочь Вам справиться со всеми проблемами, возникающими при воспитании, обучении и развитии детей.</a:t>
            </a:r>
            <a:br>
              <a:rPr lang="ru-RU" dirty="0" smtClean="0"/>
            </a:br>
            <a:r>
              <a:rPr lang="ru-RU" dirty="0" smtClean="0"/>
              <a:t>Наши специалисты всегда готовы встретиться с Вами и проконсультировать по психолого-педагогическим проблемам, а также оказать поддержку по вопросам воспитания и обучения Ваших детей.</a:t>
            </a:r>
            <a:br>
              <a:rPr lang="ru-RU" dirty="0" smtClean="0"/>
            </a:br>
            <a:r>
              <a:rPr lang="ru-RU" dirty="0" smtClean="0"/>
              <a:t>Если у Вас не будет возможности прийти на очную консультацию, наши специалисты ответят Вам на страничке нашего сайта, а также посредством телефонного общения.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8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Запись по телефону 8(8342) 24-08-95 </a:t>
            </a:r>
            <a:r>
              <a:rPr lang="ru-RU" sz="2400" dirty="0" smtClean="0"/>
              <a:t>или 89271800702;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электронный адрес: </a:t>
            </a:r>
            <a:r>
              <a:rPr lang="ru-RU" sz="2400" dirty="0">
                <a:hlinkClick r:id="rId2" tooltip="Написать письмо"/>
              </a:rPr>
              <a:t>progimnaziya119@mail.ru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2400" dirty="0" smtClean="0"/>
          </a:p>
          <a:p>
            <a:r>
              <a:rPr lang="ru-RU" sz="2400" dirty="0" smtClean="0"/>
              <a:t>Мы </a:t>
            </a:r>
            <a:r>
              <a:rPr lang="ru-RU" sz="2400" dirty="0"/>
              <a:t>находимся по адресу:</a:t>
            </a:r>
            <a:br>
              <a:rPr lang="ru-RU" sz="2400" dirty="0"/>
            </a:br>
            <a:r>
              <a:rPr lang="ru-RU" sz="2400" dirty="0"/>
              <a:t>430005, Республика Мордовия, г.о. Саранск,</a:t>
            </a:r>
            <a:br>
              <a:rPr lang="ru-RU" sz="2400" dirty="0"/>
            </a:br>
            <a:r>
              <a:rPr lang="ru-RU" sz="2400" dirty="0"/>
              <a:t>ул. </a:t>
            </a:r>
            <a:r>
              <a:rPr lang="ru-RU" sz="2400" dirty="0" err="1"/>
              <a:t>Б.Хмельницкого</a:t>
            </a:r>
            <a:r>
              <a:rPr lang="ru-RU" sz="2400" dirty="0"/>
              <a:t>, 37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92" y="619125"/>
            <a:ext cx="2238375" cy="1285875"/>
          </a:xfrm>
        </p:spPr>
      </p:pic>
    </p:spTree>
    <p:extLst>
      <p:ext uri="{BB962C8B-B14F-4D97-AF65-F5344CB8AC3E}">
        <p14:creationId xmlns:p14="http://schemas.microsoft.com/office/powerpoint/2010/main" val="37163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Специалисты-консультанты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43" y="1374602"/>
            <a:ext cx="2502216" cy="377825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2238375" cy="1285875"/>
          </a:xfrm>
        </p:spPr>
      </p:pic>
      <p:sp>
        <p:nvSpPr>
          <p:cNvPr id="6" name="Прямоугольник 5"/>
          <p:cNvSpPr/>
          <p:nvPr/>
        </p:nvSpPr>
        <p:spPr>
          <a:xfrm>
            <a:off x="5460022" y="1905000"/>
            <a:ext cx="53808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вопросов:</a:t>
            </a:r>
          </a:p>
          <a:p>
            <a:r>
              <a:rPr lang="ru-RU" dirty="0" smtClean="0"/>
              <a:t>Подготовка </a:t>
            </a:r>
            <a:r>
              <a:rPr lang="ru-RU" dirty="0"/>
              <a:t>ребенка к поступлению в ДОО;</a:t>
            </a:r>
          </a:p>
          <a:p>
            <a:r>
              <a:rPr lang="ru-RU" dirty="0"/>
              <a:t>Порядок зачисления в детский сад;</a:t>
            </a:r>
          </a:p>
          <a:p>
            <a:r>
              <a:rPr lang="ru-RU" dirty="0"/>
              <a:t>Адаптация ребенка к условиям ДОО;</a:t>
            </a:r>
          </a:p>
          <a:p>
            <a:r>
              <a:rPr lang="ru-RU" dirty="0"/>
              <a:t>Общие вопросы воспитания;</a:t>
            </a:r>
          </a:p>
          <a:p>
            <a:r>
              <a:rPr lang="ru-RU" dirty="0"/>
              <a:t>Конструктивное   взаимодействие ДОО  и семьи</a:t>
            </a:r>
            <a:r>
              <a:rPr lang="ru-RU" dirty="0" smtClean="0"/>
              <a:t>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5396" y="5152852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Шакина Галина Викторовна,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«Прогимназия №119»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Специалисты-консультанты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/>
              <a:t>                                                    </a:t>
            </a:r>
          </a:p>
          <a:p>
            <a:r>
              <a:rPr lang="ru-RU" sz="4200" dirty="0" smtClean="0"/>
              <a:t>                                                                           </a:t>
            </a:r>
            <a:r>
              <a:rPr lang="ru-RU" sz="8000" b="1" dirty="0" smtClean="0"/>
              <a:t>Перечень вопросов:</a:t>
            </a:r>
            <a:endParaRPr lang="ru-RU" sz="8000" b="1" dirty="0"/>
          </a:p>
          <a:p>
            <a:pPr marL="0" indent="0" algn="r">
              <a:spcBef>
                <a:spcPts val="0"/>
              </a:spcBef>
              <a:buNone/>
            </a:pPr>
            <a:r>
              <a:rPr lang="ru-RU" sz="8000" dirty="0" smtClean="0"/>
              <a:t>                                        Подготовка </a:t>
            </a:r>
            <a:r>
              <a:rPr lang="ru-RU" sz="8000" dirty="0"/>
              <a:t>ребенка к поступлению в ДОО;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8000" dirty="0" smtClean="0"/>
              <a:t>                                              Адаптация </a:t>
            </a:r>
            <a:r>
              <a:rPr lang="ru-RU" sz="8000" dirty="0"/>
              <a:t>ребенка к условиям ДОО;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8000" dirty="0" smtClean="0"/>
              <a:t>                                              Общие </a:t>
            </a:r>
            <a:r>
              <a:rPr lang="ru-RU" sz="8000" dirty="0"/>
              <a:t>вопросы воспитания;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8000" dirty="0" smtClean="0"/>
              <a:t>действий</a:t>
            </a:r>
            <a:r>
              <a:rPr lang="ru-RU" sz="8000" dirty="0"/>
              <a:t>;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8000" dirty="0" smtClean="0"/>
              <a:t>                                     Конструктивное   </a:t>
            </a:r>
            <a:r>
              <a:rPr lang="ru-RU" sz="8000" dirty="0"/>
              <a:t>взаимодействие ДОО  и </a:t>
            </a:r>
            <a:r>
              <a:rPr lang="ru-RU" sz="8000" dirty="0" smtClean="0"/>
              <a:t>семьи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marL="0" indent="0">
              <a:buNone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Лазуткина Ирина Алексеевна,</a:t>
            </a:r>
          </a:p>
          <a:p>
            <a:pPr marL="0" indent="0">
              <a:buNone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 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</a:t>
            </a: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УВР</a:t>
            </a:r>
          </a:p>
          <a:p>
            <a:pPr marL="0" indent="0">
              <a:buNone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МАОУ «Прогимназия №119»</a:t>
            </a:r>
            <a:endParaRPr lang="ru-RU" sz="6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" y="619125"/>
            <a:ext cx="2238375" cy="1285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82" y="1327638"/>
            <a:ext cx="2503219" cy="340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Специалисты-консультанты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60" y="1790700"/>
            <a:ext cx="3002329" cy="3525316"/>
          </a:xfrm>
        </p:spPr>
      </p:pic>
      <p:sp>
        <p:nvSpPr>
          <p:cNvPr id="5" name="Прямоугольник 4"/>
          <p:cNvSpPr/>
          <p:nvPr/>
        </p:nvSpPr>
        <p:spPr>
          <a:xfrm>
            <a:off x="6180991" y="2344615"/>
            <a:ext cx="4906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вопросов: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58154" y="2649307"/>
            <a:ext cx="6096000" cy="33055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и развитие ребенка дошкольного возраста;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ребенка-дошкольника;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 к обучению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школе;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адаптация ребенка;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Аспекты семейного воспитания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7154" y="5556739"/>
            <a:ext cx="4409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</a:rPr>
              <a:t>Трифонова Марина Петровна, </a:t>
            </a:r>
          </a:p>
          <a:p>
            <a:r>
              <a:rPr lang="ru-RU" b="1" dirty="0" smtClean="0">
                <a:latin typeface="Times New Roman" panose="02020603050405020304" pitchFamily="18" charset="0"/>
              </a:rPr>
              <a:t>старший воспитатель МАОУ «Прогимназия №119»</a:t>
            </a:r>
            <a:endParaRPr lang="ru-RU" b="1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9" y="403455"/>
            <a:ext cx="22383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Специалисты-консультанты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83" y="1544515"/>
            <a:ext cx="2855673" cy="377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9" y="1167179"/>
            <a:ext cx="2238375" cy="12858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00700" y="2031023"/>
            <a:ext cx="590391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68275" algn="l"/>
                <a:tab pos="26606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вопросов: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68275" algn="l"/>
                <a:tab pos="26606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психического здоровья ребенка;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68275" algn="l"/>
                <a:tab pos="26606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Возрастные психофизиологические особенности детей раннего и дошкольного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68275" algn="l"/>
                <a:tab pos="26606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различных отклонений в физическом, психическом и социальном развитии детей раннего и дошкольного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68275" algn="l"/>
                <a:tab pos="26606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Социализация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дошкольного возраста;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Воспитание и развитие ребенка с особыми образовательными потребностями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6338" y="5521570"/>
            <a:ext cx="4630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</a:rPr>
              <a:t>Руськина</a:t>
            </a:r>
            <a:r>
              <a:rPr lang="ru-RU" b="1" dirty="0">
                <a:latin typeface="Times New Roman" panose="02020603050405020304" pitchFamily="18" charset="0"/>
              </a:rPr>
              <a:t> Екатерина Николаевна, </a:t>
            </a:r>
          </a:p>
          <a:p>
            <a:r>
              <a:rPr lang="ru-RU" b="1" dirty="0">
                <a:latin typeface="Times New Roman" panose="02020603050405020304" pitchFamily="18" charset="0"/>
              </a:rPr>
              <a:t>педагог-психолог МАОУ «Прогимназия №119»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83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Специалисты-консультанты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" y="1262143"/>
            <a:ext cx="2238095" cy="1285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43" y="1494692"/>
            <a:ext cx="2787953" cy="34817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01862" y="2259624"/>
            <a:ext cx="5319346" cy="259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вопросов: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развитие ребенка дошкольного возраста; 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ребенка-дошкольника;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Адаптация ребенка к условиям ДОО;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отклонений в поведении дошкольника;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Аспекты семейного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воспитания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48608" y="5331070"/>
            <a:ext cx="44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Юрина Ольга Ивановна</a:t>
            </a:r>
            <a:r>
              <a:rPr lang="ru-RU" b="1" dirty="0" smtClean="0">
                <a:latin typeface="Times New Roman" panose="02020603050405020304" pitchFamily="18" charset="0"/>
              </a:rPr>
              <a:t>, воспитатель </a:t>
            </a:r>
            <a:r>
              <a:rPr lang="ru-RU" b="1" dirty="0">
                <a:latin typeface="Times New Roman" panose="02020603050405020304" pitchFamily="18" charset="0"/>
              </a:rPr>
              <a:t>МАОУ «Прогимназия №119»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37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Ждем вас в консультационном центре!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08" y="2189286"/>
            <a:ext cx="5109063" cy="3406042"/>
          </a:xfrm>
        </p:spPr>
      </p:pic>
    </p:spTree>
    <p:extLst>
      <p:ext uri="{BB962C8B-B14F-4D97-AF65-F5344CB8AC3E}">
        <p14:creationId xmlns:p14="http://schemas.microsoft.com/office/powerpoint/2010/main" val="238705234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</TotalTime>
  <Words>276</Words>
  <Application>Microsoft Office PowerPoint</Application>
  <PresentationFormat>Широкоэкранный</PresentationFormat>
  <Paragraphs>61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   </vt:lpstr>
      <vt:lpstr>Презентация PowerPoint</vt:lpstr>
      <vt:lpstr>Специалисты-консультанты</vt:lpstr>
      <vt:lpstr>Специалисты-консультанты</vt:lpstr>
      <vt:lpstr>Специалисты-консультанты</vt:lpstr>
      <vt:lpstr>Специалисты-консультанты</vt:lpstr>
      <vt:lpstr>Специалисты-консультанты</vt:lpstr>
      <vt:lpstr>Ждем вас в консультационном центре!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2019-12-24T14:43:01Z</dcterms:created>
  <dcterms:modified xsi:type="dcterms:W3CDTF">2019-12-25T10:54:14Z</dcterms:modified>
</cp:coreProperties>
</file>