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73" r:id="rId5"/>
    <p:sldId id="260" r:id="rId6"/>
    <p:sldId id="274" r:id="rId7"/>
    <p:sldId id="262" r:id="rId8"/>
    <p:sldId id="280" r:id="rId9"/>
    <p:sldId id="276" r:id="rId10"/>
    <p:sldId id="277" r:id="rId11"/>
    <p:sldId id="275" r:id="rId12"/>
    <p:sldId id="263" r:id="rId13"/>
    <p:sldId id="282" r:id="rId14"/>
    <p:sldId id="264" r:id="rId15"/>
    <p:sldId id="281" r:id="rId16"/>
    <p:sldId id="283" r:id="rId17"/>
    <p:sldId id="278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7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04" autoAdjust="0"/>
    <p:restoredTop sz="94660"/>
  </p:normalViewPr>
  <p:slideViewPr>
    <p:cSldViewPr>
      <p:cViewPr>
        <p:scale>
          <a:sx n="60" d="100"/>
          <a:sy n="60" d="100"/>
        </p:scale>
        <p:origin x="-1422" y="-192"/>
      </p:cViewPr>
      <p:guideLst>
        <p:guide orient="horz" pos="29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8056-2882-4542-8877-CF745F78D3A8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C1DF-4773-4BDE-907A-35B0B8581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8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9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0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C73C-41F0-4B64-B8CB-DFA19AAE2205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9" name="Рисунок 17" descr="http://img1.liveinternet.ru/images/attach/c/7/96/349/96349469_large_7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11429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4822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11486" y="29673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52238"/>
            <a:ext cx="8496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МДОУ «Детский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комбинированного вида»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26415" y="2854136"/>
            <a:ext cx="30326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 группы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6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Дружинкина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 Н.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Кротова Г. Н.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188" y="6293351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Саранск, 2022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189" y="1298002"/>
            <a:ext cx="84969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ВСЁ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В  СКАЗКЕ»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1" y="2109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197346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детском саду есть весь необходимый инвентарь для 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детские лопатки,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носилки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Стремясь воспитать привычку к труду, уважение к работе старших, желание самостоятельно выполнять несложные обязанности, мы тем самым делаем интересным пребывание детей на прогулке, воспитываем желание принять в ней участие. Этот труд способствует также воспитанию у них настойчивости, выдержки, самостоятельности. Дети охотно трудятся, когда им дают определенное задание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Конечно, задание всегда даем по силам, чтобы, выполнив его, дети почувствовали, что делают полезное дело, испытали чувство радости, гордости от результатов своего труда. После работы, уходя с участка, каждый ребенок без напоминания убирает инвентарь в определенное место.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1327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1640" y="205931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построек зимнего участка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66428"/>
            <a:ext cx="4320480" cy="371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Снежная постройка 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Торт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dirty="0" smtClean="0">
              <a:solidFill>
                <a:srgbClr val="111111"/>
              </a:solidFill>
              <a:latin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Укреплять мышцы плечевого пояса, туловища, мелкие мышцы </a:t>
            </a:r>
            <a:r>
              <a:rPr lang="ru-RU" sz="20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рук.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глазомер, ловкость, координацию движений.</a:t>
            </a:r>
            <a:endParaRPr lang="ru-RU" sz="2000" b="0" i="0" dirty="0">
              <a:solidFill>
                <a:srgbClr val="18181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участок (6 группа)\20220111_112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87" y="1066428"/>
            <a:ext cx="4373407" cy="51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1625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2060848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Снежная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постройка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«Петушок»</a:t>
            </a: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20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spcAft>
                <a:spcPts val="0"/>
              </a:spcAft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набрасывать кольца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кегли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глазомер, ловкость, выдержку, мышечную силу рук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участок (6 группа)\20220111_110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6085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561" y="377658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Снежная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постройка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Мишка-косолапый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метать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снежки 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обручи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расстояния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2-3 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глазомер, быстроту реакции,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условия для тренировки мелких и крупных мышц руки.</a:t>
            </a:r>
            <a:endParaRPr lang="ru-RU" sz="20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I:\участок (6 группа)\20220111_112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867893" cy="31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участок (6 группа)\20220111_110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88640"/>
            <a:ext cx="3867893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9561" y="4174003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Мишка, мишка-косолапый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Шишек он насобирал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Все веранды обошел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Мёд он так и не нашел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Принесли ему конфет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Лакомиться на обед.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6097154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200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Снежная постройка 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Матрёшка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участок (6 группа)\20220111_111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51162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429016"/>
            <a:ext cx="35509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Летом нужен был совочек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Мы играли им в песочек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А теперь зима, ребятки,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Значит, нам нужны лопатки!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Снег лопаткой набираем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Хлоп! – и вверх его бросаем!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4212468" cy="297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Снежная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постройка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Поезд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метание мяча вдаль, 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броски мячей в вагончики поезда, 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ходьба и бег между постройками, 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внимания, закрепление цвета.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125"/>
              </a:spcBef>
              <a:spcAft>
                <a:spcPts val="1125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3578" y="429309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Вот поезд наш едет,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Колеса стучат,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В вагончики поезда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Шарики летят!</a:t>
            </a:r>
            <a:endParaRPr lang="ru-RU" b="1" dirty="0"/>
          </a:p>
        </p:txBody>
      </p:sp>
      <p:pic>
        <p:nvPicPr>
          <p:cNvPr id="3074" name="Picture 2" descr="I:\участок (6 группа)\20220111_110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903763" cy="49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491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6704" y="2423499"/>
            <a:ext cx="4212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Обручи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just">
              <a:spcAft>
                <a:spcPts val="0"/>
              </a:spcAft>
              <a:buBlip>
                <a:blip r:embed="rId2"/>
              </a:buBlip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родолжать упражнять в умении быстро бегать и выполнять задания</a:t>
            </a:r>
          </a:p>
          <a:p>
            <a:pPr marL="342900" indent="-342900" algn="just">
              <a:spcAft>
                <a:spcPts val="0"/>
              </a:spcAft>
              <a:buBlip>
                <a:blip r:embed="rId2"/>
              </a:buBlip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пролазить в обручи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I:\участок (6 группа)\20220111_112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3744416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840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18864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результате проделанной работы,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достигли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оформление участка создает праздничное настроение,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глаз ребёнка,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создаёт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эмоционально положительное отношение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д/с,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посещать его,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новыми впечатлениями,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физическому развитию детей дошкольного возраста.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146" name="Picture 2" descr="I:\участок (6 группа)\20220111_111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848872" cy="42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939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er\Document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556792"/>
            <a:ext cx="7272807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приятных и безопасных прогулок!</a:t>
            </a:r>
          </a:p>
        </p:txBody>
      </p:sp>
      <p:pic>
        <p:nvPicPr>
          <p:cNvPr id="1027" name="Picture 3" descr="C:\Users\Super\Documents\Downloads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313" y="3126381"/>
            <a:ext cx="2179315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Рисунок 11" descr="http://img0.liveinternet.ru/images/attach/c/7/94/743/94743134_large_4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714620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357158" y="285728"/>
            <a:ext cx="6000792" cy="25003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удивительное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года. Природа одевается в белый пушистый наряд, у детей появляется возможность кататься на санках, лыжах, сооружать различные постройки из снега.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63888" y="2924944"/>
            <a:ext cx="5328592" cy="350445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новогодних каникул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МДОУ «Детский сад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принято решение о создании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благоприятных условий для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образовательной работы с детьми в зимний период времени.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ыл создан проект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«ВСЁ, КАК В 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СКАЗКЕ»</a:t>
            </a: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5452 0.24497 C 0.279 0.22346 0.40348 0.20195 0.404 0.14874 C 0.40452 0.09554 0.21198 -0.09299 0.15816 -0.07448 C 0.10435 -0.05598 0.08594 0.22091 0.08108 0.25955 C 0.07622 0.29818 0.12362 0.1691 0.12935 0.15684 C 0.13507 0.14458 0.11841 0.18067 0.11598 0.18552 " pathEditMode="relative" rAng="0" ptsTypes="aaaaaA">
                                      <p:cBhvr>
                                        <p:cTn id="6" dur="2000" spd="-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34752" cy="62478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краткосрочный.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старшей группы № 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воспитатели, родители воспитанников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всестороннем развитии ребенка важное место занимает физическое воспитание. Длительное пребывание на свежем воздухе в любое время года чрезвычайно полезно и необходимо для укрепления здоровья дошкольников. Создание снежных построек обогащает зимнюю прогулку, помогает воспитателю рационально организовать время пребывания детей на свежем воздухе, создать условия для развития их самостоятельной игровой, художественно – творческой и познавательной деятельности, двигательной активности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условий для укрепления связи с семьями воспитанников группы, творческого подхода к формированию снежных построек на участке для проведения зимних прогулок.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34752" cy="532453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желание и интерес участвовать в подвижных играх и физических упражнениях на прогулке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Знакомить детей с названиями предметов ближайшего окружения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Расширять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 наблюдений детей за трудом взрослых. Поддерживать желание помогать взрослым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Воспитывать бережные отношения к постройкам через формирование эстетических качеств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Материал и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снег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подручные материалы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лопаты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51852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85726"/>
            <a:ext cx="8784976" cy="65248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r>
              <a:rPr lang="ru-RU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организационный </a:t>
            </a:r>
          </a:p>
          <a:p>
            <a:pPr algn="just"/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планирование и разработка сюжетного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оформления снежных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построек на территории площадки.</a:t>
            </a:r>
          </a:p>
          <a:p>
            <a:pPr algn="just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Ознакомление с надлежащей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литературой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тематики снежных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построек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снежных построек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инвентаря для работы со снегом.</a:t>
            </a:r>
          </a:p>
          <a:p>
            <a:pPr algn="just"/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 основной </a:t>
            </a:r>
          </a:p>
          <a:p>
            <a:pPr algn="just"/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 реализовать задуманные планы с помощью родителей и детей.</a:t>
            </a:r>
          </a:p>
          <a:p>
            <a:pPr algn="just"/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Ознакомление родителей с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мини-проектом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снежных построек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Изготовление построек на участке группы;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Оригинальность идеи и надежность конструкций.</a:t>
            </a:r>
          </a:p>
          <a:p>
            <a:pPr algn="just"/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 результативный </a:t>
            </a:r>
          </a:p>
          <a:p>
            <a:pPr algn="just"/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рассмотрение проделанной работы, подведение итогов.</a:t>
            </a:r>
          </a:p>
          <a:p>
            <a:pPr algn="just"/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Практическое использование построек для проведения детского 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досуга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Организация и применение построек 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сюжетно-ролевых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играх;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Активное состояние и отличное настроение детей, родителей;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заболеваемости.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подвижных игр по разделам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перспективного планирования.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игровых упражнений и этюдов по разделам перспективного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стихотворений по разделам перспективного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иллюстраций и картин по разделам перспективного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художественных произведений по разделам перспективного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разделам перспективного планирования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Роль родителей в реализации 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Изготовление замороженных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фигурок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родителей в оформлении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87459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uper\Documents\Downloads\249009277 (1)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2571768" cy="2095507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571472" y="116632"/>
            <a:ext cx="7929618" cy="43125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Предполагаемые продукты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accent2"/>
                </a:solidFill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снежных построек по плану проекта.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 конкурсе «Зимняя площадка дошкольной образовательной организации»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игрового пространства на игровой площадке группы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6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Активация творческого мышления дошкольников в процессе обсуждения темы создания снежных построек  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3881303" y="-2361027"/>
            <a:ext cx="1237377" cy="74888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Веранда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6064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Эскиз зимнего участка группы № 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9674" y="3140968"/>
            <a:ext cx="1228720" cy="2959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«Поезд»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3203848" y="4079628"/>
            <a:ext cx="3312368" cy="1653628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«Мишка-косолапый»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рапеция 14"/>
          <p:cNvSpPr/>
          <p:nvPr/>
        </p:nvSpPr>
        <p:spPr>
          <a:xfrm>
            <a:off x="6300192" y="2446883"/>
            <a:ext cx="1651054" cy="1230883"/>
          </a:xfrm>
          <a:prstGeom prst="trapezoi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«Торт»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Десятиугольник 15"/>
          <p:cNvSpPr/>
          <p:nvPr/>
        </p:nvSpPr>
        <p:spPr>
          <a:xfrm>
            <a:off x="1803252" y="2446884"/>
            <a:ext cx="1872209" cy="1328510"/>
          </a:xfrm>
          <a:prstGeom prst="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«Петушок»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7269735" y="3911112"/>
            <a:ext cx="1584176" cy="160612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6296" y="4435262"/>
            <a:ext cx="16176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«Обручи»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лыбающееся лицо 18"/>
          <p:cNvSpPr/>
          <p:nvPr/>
        </p:nvSpPr>
        <p:spPr>
          <a:xfrm>
            <a:off x="3779912" y="3115527"/>
            <a:ext cx="2232248" cy="1319735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«Матрёшка»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оформления зимнего участка мы решили изготовить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снежные постройки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Торт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Петушок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Мишка-косолапый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 «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Матрешка», «Поезд».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оборудовании площадки для игр предусмотрели возможность для разнообразных движений. Постарались сделать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снежные фигуры, помогающие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закрепить двигательные умения </a:t>
            </a:r>
            <a:r>
              <a:rPr lang="ru-RU" sz="20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ребят.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этой работе с удовольствием принимали участие и дети. Одни подвозили снежные комья, другие подносили в ведерках и на лопатках рыхлый снег. К оформлению участка привлекаем и 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они подносят воду, снег, помогают расчищать участок после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снегопадов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Детей радует, что родители принимают участие в сооружении построек. И хотя на участке много различных фигур и построек, осталось достаточно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свободного пространства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проведения подвижных игр и самостоятельных игр для детей. Большое внимание уделяем организации игр детей. Они охотно проводят самостоятельно различные сюжетно-ролевые 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то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водят хороводы,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драматизируют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сказки.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1306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473</Words>
  <Application>Microsoft Office PowerPoint</Application>
  <PresentationFormat>Экран (4:3)</PresentationFormat>
  <Paragraphs>148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Super</dc:creator>
  <cp:lastModifiedBy>Дом</cp:lastModifiedBy>
  <cp:revision>108</cp:revision>
  <dcterms:created xsi:type="dcterms:W3CDTF">2017-01-27T08:19:48Z</dcterms:created>
  <dcterms:modified xsi:type="dcterms:W3CDTF">2022-02-05T12:38:17Z</dcterms:modified>
</cp:coreProperties>
</file>