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1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0959" y="1460499"/>
            <a:ext cx="8639174" cy="110708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Семейный маршрут выходного дня</a:t>
            </a:r>
            <a:br>
              <a:rPr lang="ru-RU" sz="3600" b="1" dirty="0" smtClean="0"/>
            </a:br>
            <a:r>
              <a:rPr lang="ru-RU" sz="3600" b="1" dirty="0" smtClean="0"/>
              <a:t> «Природа родного города»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6591" y="5780336"/>
            <a:ext cx="4784035" cy="1077664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Выполнила: Ефремова Елизавета</a:t>
            </a:r>
            <a:r>
              <a:rPr lang="en-US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группа</a:t>
            </a:r>
            <a:endParaRPr lang="en-US" sz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Воспитатели: Панкратова Юлия Алексеевна</a:t>
            </a:r>
          </a:p>
          <a:p>
            <a:r>
              <a:rPr lang="ru-RU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  Симагина Анастасия Петровна</a:t>
            </a:r>
            <a:endParaRPr lang="ru-RU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5504" y="214196"/>
            <a:ext cx="7050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Муниципальное дошкольное образовательное учреждение</a:t>
            </a:r>
            <a:b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«Детский сад №124 комбинированного вида»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84" y="3005637"/>
            <a:ext cx="6499325" cy="23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53151" y="332563"/>
            <a:ext cx="6667998" cy="128089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Удивительный мир природы… </a:t>
            </a:r>
            <a:b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Он встречает ребенка морем звуков, запахов, сотней загадок и тайн, </a:t>
            </a:r>
            <a:b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заставляет смотреть, слушать, думать.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86" y="2002366"/>
            <a:ext cx="4313237" cy="323492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723" y="190923"/>
            <a:ext cx="2842197" cy="6435164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t="12134"/>
          <a:stretch/>
        </p:blipFill>
        <p:spPr>
          <a:xfrm>
            <a:off x="2319130" y="2558843"/>
            <a:ext cx="2681817" cy="4006818"/>
          </a:xfrm>
        </p:spPr>
      </p:pic>
    </p:spTree>
    <p:extLst>
      <p:ext uri="{BB962C8B-B14F-4D97-AF65-F5344CB8AC3E}">
        <p14:creationId xmlns:p14="http://schemas.microsoft.com/office/powerpoint/2010/main" val="28118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046" y="500358"/>
            <a:ext cx="8911687" cy="1280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Солнце светит ярче, просыпается природа…</a:t>
            </a:r>
            <a:b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Появляются первые цветы.</a:t>
            </a:r>
            <a:b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Они особо нежные и трогательные.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" r="13875"/>
          <a:stretch/>
        </p:blipFill>
        <p:spPr>
          <a:xfrm>
            <a:off x="8375373" y="2358885"/>
            <a:ext cx="2782958" cy="40061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20513" b="3769"/>
          <a:stretch/>
        </p:blipFill>
        <p:spPr>
          <a:xfrm>
            <a:off x="2472405" y="2358885"/>
            <a:ext cx="3333288" cy="40061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6570" r="14960" b="16328"/>
          <a:stretch/>
        </p:blipFill>
        <p:spPr>
          <a:xfrm>
            <a:off x="5319360" y="2048897"/>
            <a:ext cx="3572849" cy="45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461" y="557849"/>
            <a:ext cx="6945864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заботой о </a:t>
            </a:r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птицах.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59" y="2146852"/>
            <a:ext cx="9577354" cy="3509202"/>
          </a:xfrm>
        </p:spPr>
      </p:pic>
    </p:spTree>
    <p:extLst>
      <p:ext uri="{BB962C8B-B14F-4D97-AF65-F5344CB8AC3E}">
        <p14:creationId xmlns:p14="http://schemas.microsoft.com/office/powerpoint/2010/main" val="427966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533" y="504841"/>
            <a:ext cx="8911687" cy="1280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Кормление уток, голубей и чаек.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81" y="1298713"/>
            <a:ext cx="3705999" cy="49413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3" y="1298713"/>
            <a:ext cx="3709962" cy="4946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506" r="13180" b="40135"/>
          <a:stretch/>
        </p:blipFill>
        <p:spPr>
          <a:xfrm>
            <a:off x="4476039" y="2274803"/>
            <a:ext cx="4026176" cy="24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804" y="598862"/>
            <a:ext cx="4231945" cy="1280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Деревья обладатели особенной энергетики, мудрости и мощи.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4999"/>
            <a:ext cx="3277788" cy="43703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08" y="624110"/>
            <a:ext cx="4398065" cy="58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Выходной в кругу семьи на природе прошел на отлично!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4053" r="16316" b="10287"/>
          <a:stretch/>
        </p:blipFill>
        <p:spPr>
          <a:xfrm>
            <a:off x="1974574" y="1706756"/>
            <a:ext cx="2902227" cy="45910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t="5819" r="11203" b="8977"/>
          <a:stretch/>
        </p:blipFill>
        <p:spPr>
          <a:xfrm>
            <a:off x="8382524" y="1700480"/>
            <a:ext cx="3122088" cy="4614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579" r="10064" b="8599"/>
          <a:stretch/>
        </p:blipFill>
        <p:spPr>
          <a:xfrm>
            <a:off x="4876801" y="1309204"/>
            <a:ext cx="3505723" cy="519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48504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61</Words>
  <Application>Microsoft Office PowerPoint</Application>
  <PresentationFormat>Произвольный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Семейный маршрут выходного дня  «Природа родного города»</vt:lpstr>
      <vt:lpstr>Удивительный мир природы…  Он встречает ребенка морем звуков, запахов, сотней загадок и тайн,  заставляет смотреть, слушать, думать.</vt:lpstr>
      <vt:lpstr>Солнце светит ярче, просыпается природа… Появляются первые цветы. Они особо нежные и трогательные.</vt:lpstr>
      <vt:lpstr>С заботой о птицах.</vt:lpstr>
      <vt:lpstr>Кормление уток, голубей и чаек.</vt:lpstr>
      <vt:lpstr>Деревья обладатели особенной энергетики, мудрости и мощи.</vt:lpstr>
      <vt:lpstr>Выходной в кругу семьи на природе прошел на отлично!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маршрут выходного дня  «Природа родного города»</dc:title>
  <dc:creator>Юля</dc:creator>
  <cp:lastModifiedBy>старший воспитатель</cp:lastModifiedBy>
  <cp:revision>13</cp:revision>
  <dcterms:created xsi:type="dcterms:W3CDTF">2021-04-19T17:14:12Z</dcterms:created>
  <dcterms:modified xsi:type="dcterms:W3CDTF">2021-04-21T09:59:07Z</dcterms:modified>
</cp:coreProperties>
</file>