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456"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15.11.2017</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25C68B6-61C2-468F-89AB-4B9F7531AA6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15.11.2017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15.11.2017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15.11.2017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15.11.2017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15.11.2017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15.11.2017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15.11.2017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B106E36-FD25-4E2D-B0AA-010F637433A0}" type="datetimeFigureOut">
              <a:rPr lang="ru-RU" smtClean="0"/>
              <a:pPr/>
              <a:t>15.11.2017</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Презентация совместной деятельности с детьми «Печенье»</a:t>
            </a:r>
            <a:endParaRPr lang="ru-RU" dirty="0"/>
          </a:p>
        </p:txBody>
      </p:sp>
      <p:sp>
        <p:nvSpPr>
          <p:cNvPr id="3" name="Подзаголовок 2"/>
          <p:cNvSpPr>
            <a:spLocks noGrp="1"/>
          </p:cNvSpPr>
          <p:nvPr>
            <p:ph type="subTitle" idx="1"/>
          </p:nvPr>
        </p:nvSpPr>
        <p:spPr/>
        <p:txBody>
          <a:bodyPr>
            <a:normAutofit fontScale="92500"/>
          </a:bodyPr>
          <a:lstStyle/>
          <a:p>
            <a:r>
              <a:rPr lang="ru-RU" dirty="0" smtClean="0"/>
              <a:t>Выполнила  </a:t>
            </a:r>
          </a:p>
          <a:p>
            <a:r>
              <a:rPr lang="ru-RU" dirty="0" smtClean="0"/>
              <a:t>Хабибулина Ирина Николаевна</a:t>
            </a:r>
          </a:p>
          <a:p>
            <a:r>
              <a:rPr lang="ru-RU" dirty="0" smtClean="0"/>
              <a:t> воспитатель МАДОУ «Детский сад № 112»</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Беседуем о том какие продукты нам потребуются для приготовления печенья..</a:t>
            </a:r>
            <a:endParaRPr lang="ru-RU" dirty="0"/>
          </a:p>
        </p:txBody>
      </p:sp>
      <p:pic>
        <p:nvPicPr>
          <p:cNvPr id="1026" name="Picture 2" descr="G:\САД\Детский сад Сарайкина\печенья и бал осени фото 2014\P1190775.JPG"/>
          <p:cNvPicPr>
            <a:picLocks noGrp="1" noChangeAspect="1" noChangeArrowheads="1"/>
          </p:cNvPicPr>
          <p:nvPr>
            <p:ph idx="1"/>
          </p:nvPr>
        </p:nvPicPr>
        <p:blipFill>
          <a:blip r:embed="rId2" cstate="print"/>
          <a:stretch>
            <a:fillRect/>
          </a:stretch>
        </p:blipFill>
        <p:spPr bwMode="auto">
          <a:xfrm>
            <a:off x="1438102" y="1859655"/>
            <a:ext cx="6267796" cy="418961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Чтобы размягчить маргарин, нужно приложить усилия.</a:t>
            </a:r>
            <a:endParaRPr lang="ru-RU" dirty="0"/>
          </a:p>
        </p:txBody>
      </p:sp>
      <p:pic>
        <p:nvPicPr>
          <p:cNvPr id="2050" name="Picture 2" descr="G:\САД\Детский сад Сарайкина\печенья и бал осени фото 2014\P1190783.JPG"/>
          <p:cNvPicPr>
            <a:picLocks noGrp="1" noChangeAspect="1" noChangeArrowheads="1"/>
          </p:cNvPicPr>
          <p:nvPr>
            <p:ph idx="1"/>
          </p:nvPr>
        </p:nvPicPr>
        <p:blipFill>
          <a:blip r:embed="rId2" cstate="print"/>
          <a:stretch>
            <a:fillRect/>
          </a:stretch>
        </p:blipFill>
        <p:spPr bwMode="auto">
          <a:xfrm>
            <a:off x="1438102" y="1859655"/>
            <a:ext cx="6267796" cy="418961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 затем смешивали яйцо с сахаром.</a:t>
            </a:r>
            <a:endParaRPr lang="ru-RU" dirty="0"/>
          </a:p>
        </p:txBody>
      </p:sp>
      <p:pic>
        <p:nvPicPr>
          <p:cNvPr id="3074" name="Picture 2" descr="G:\САД\Детский сад Сарайкина\печенья и бал осени фото 2014\P1190780.JPG"/>
          <p:cNvPicPr>
            <a:picLocks noGrp="1" noChangeAspect="1" noChangeArrowheads="1"/>
          </p:cNvPicPr>
          <p:nvPr>
            <p:ph idx="1"/>
          </p:nvPr>
        </p:nvPicPr>
        <p:blipFill>
          <a:blip r:embed="rId2" cstate="print"/>
          <a:stretch>
            <a:fillRect/>
          </a:stretch>
        </p:blipFill>
        <p:spPr bwMode="auto">
          <a:xfrm>
            <a:off x="1438102" y="1859655"/>
            <a:ext cx="6267796" cy="418961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Потом еще месили.</a:t>
            </a:r>
            <a:endParaRPr lang="ru-RU" dirty="0"/>
          </a:p>
        </p:txBody>
      </p:sp>
      <p:pic>
        <p:nvPicPr>
          <p:cNvPr id="4098" name="Picture 2" descr="G:\САД\Детский сад Сарайкина\печенья и бал осени фото 2014\P1190797.JPG"/>
          <p:cNvPicPr>
            <a:picLocks noGrp="1" noChangeAspect="1" noChangeArrowheads="1"/>
          </p:cNvPicPr>
          <p:nvPr>
            <p:ph idx="1"/>
          </p:nvPr>
        </p:nvPicPr>
        <p:blipFill>
          <a:blip r:embed="rId2" cstate="print"/>
          <a:stretch>
            <a:fillRect/>
          </a:stretch>
        </p:blipFill>
        <p:spPr bwMode="auto">
          <a:xfrm>
            <a:off x="1438102" y="1859655"/>
            <a:ext cx="6267796" cy="418961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Затем из теста делали колобки.</a:t>
            </a:r>
            <a:endParaRPr lang="ru-RU" dirty="0"/>
          </a:p>
        </p:txBody>
      </p:sp>
      <p:pic>
        <p:nvPicPr>
          <p:cNvPr id="5122" name="Picture 2" descr="G:\САД\Детский сад Сарайкина\печенья и бал осени фото 2014\P1190802.JPG"/>
          <p:cNvPicPr>
            <a:picLocks noGrp="1" noChangeAspect="1" noChangeArrowheads="1"/>
          </p:cNvPicPr>
          <p:nvPr>
            <p:ph idx="1"/>
          </p:nvPr>
        </p:nvPicPr>
        <p:blipFill>
          <a:blip r:embed="rId2" cstate="print"/>
          <a:stretch>
            <a:fillRect/>
          </a:stretch>
        </p:blipFill>
        <p:spPr bwMode="auto">
          <a:xfrm>
            <a:off x="1438102" y="1859655"/>
            <a:ext cx="6267796" cy="418961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Затем вырезали фигурки из теста.</a:t>
            </a:r>
            <a:endParaRPr lang="ru-RU" dirty="0"/>
          </a:p>
        </p:txBody>
      </p:sp>
      <p:pic>
        <p:nvPicPr>
          <p:cNvPr id="6146" name="Picture 2" descr="G:\САД\Детский сад Сарайкина\печенья и бал осени фото 2014\P1190806.JPG"/>
          <p:cNvPicPr>
            <a:picLocks noGrp="1" noChangeAspect="1" noChangeArrowheads="1"/>
          </p:cNvPicPr>
          <p:nvPr>
            <p:ph idx="1"/>
          </p:nvPr>
        </p:nvPicPr>
        <p:blipFill>
          <a:blip r:embed="rId2" cstate="print"/>
          <a:stretch>
            <a:fillRect/>
          </a:stretch>
        </p:blipFill>
        <p:spPr bwMode="auto">
          <a:xfrm>
            <a:off x="1438102" y="1859655"/>
            <a:ext cx="6267796" cy="418961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МЫ МОЛОДЦЫ!!!</a:t>
            </a:r>
            <a:endParaRPr lang="ru-RU" dirty="0"/>
          </a:p>
        </p:txBody>
      </p:sp>
      <p:sp>
        <p:nvSpPr>
          <p:cNvPr id="3" name="Содержимое 2"/>
          <p:cNvSpPr>
            <a:spLocks noGrp="1"/>
          </p:cNvSpPr>
          <p:nvPr>
            <p:ph idx="1"/>
          </p:nvPr>
        </p:nvSpPr>
        <p:spPr/>
        <p:txBody>
          <a:bodyPr>
            <a:normAutofit/>
          </a:bodyPr>
          <a:lstStyle/>
          <a:p>
            <a:r>
              <a:rPr lang="ru-RU" sz="3600" dirty="0" smtClean="0"/>
              <a:t>Детям было очень интересно выполнять всю работу по приготовлению печенья. Печенье нам испекли на кухне. Его  было так много, что мы весь вечер угощали родителей. Все, попробовав печенье, хвали детей за такую вкусноту.</a:t>
            </a:r>
            <a:endParaRPr lang="ru-RU" sz="3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TotalTime>
  <Words>106</Words>
  <PresentationFormat>Экран (4:3)</PresentationFormat>
  <Paragraphs>12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Апекс</vt:lpstr>
      <vt:lpstr>Презентация совместной деятельности с детьми «Печенье»</vt:lpstr>
      <vt:lpstr>Беседуем о том какие продукты нам потребуются для приготовления печенья..</vt:lpstr>
      <vt:lpstr>Чтобы размягчить маргарин, нужно приложить усилия.</vt:lpstr>
      <vt:lpstr>А затем смешивали яйцо с сахаром.</vt:lpstr>
      <vt:lpstr>Потом еще месили.</vt:lpstr>
      <vt:lpstr>Затем из теста делали колобки.</vt:lpstr>
      <vt:lpstr>Затем вырезали фигурки из теста.</vt:lpstr>
      <vt:lpstr>МЫ МОЛОДЦЫ!!!</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совместной деятельности с детьми «Печенье»</dc:title>
  <cp:lastModifiedBy>Admin</cp:lastModifiedBy>
  <cp:revision>6</cp:revision>
  <dcterms:modified xsi:type="dcterms:W3CDTF">2017-11-15T15:53:19Z</dcterms:modified>
</cp:coreProperties>
</file>