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58" r:id="rId4"/>
    <p:sldId id="259" r:id="rId5"/>
    <p:sldId id="261" r:id="rId6"/>
    <p:sldId id="262" r:id="rId7"/>
    <p:sldId id="265" r:id="rId8"/>
    <p:sldId id="269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5BB"/>
    <a:srgbClr val="A2A22E"/>
    <a:srgbClr val="AE5DBB"/>
    <a:srgbClr val="0046D2"/>
    <a:srgbClr val="AE9E5A"/>
    <a:srgbClr val="C238A8"/>
    <a:srgbClr val="C0C5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 varScale="1">
        <p:scale>
          <a:sx n="105" d="100"/>
          <a:sy n="105" d="100"/>
        </p:scale>
        <p:origin x="-78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http://img-fotki.yandex.ru/get/6509/16969765.1d/0_66ec4_f3040d46_M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25713" y="700088"/>
            <a:ext cx="4092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F443-0EBC-4881-99BE-4A9F7B1B18D8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0581-D6AE-46EF-983E-25F1FF5AD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3B94-A422-4FAA-B2D6-7AD2C8B881DE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3B26-F0D2-4589-AF10-75B78DBF3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40BF-AF88-407F-A6E8-7A045427ABA8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5E74-18CC-462F-A3EE-AD0E15B83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5E35-9462-4482-A01F-321775894574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C4D8-A063-4F29-B4FF-B55CC7B7D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F566-3C4B-47B9-876A-7EF951662E3F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EA4A-808C-46C4-BABC-C20932174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BD9B-A9F2-428E-A2FD-270D1B954AF6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BD7-341D-487C-849B-E4AE13CCA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302-49B5-46E2-B9C0-8CC8E3401665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1A2D-D883-43C7-9165-6D55EEE76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9F55-3E98-4C4C-9C3F-8088DC75F6C5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A3AC-9657-48C1-A63B-E9138354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1514-F3A2-45AD-A410-1412793C19E1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5B61-8FA1-41A2-9369-2BD110C7C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BE19-F44C-422C-8106-D83BC2596509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5C9E-DCD6-4FE8-A4A6-49F6CAE66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FE8C-2AB8-420F-B784-0C61145D9E06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6B68-5CC4-4CA7-A55F-040810379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8F4A6-E617-4B5B-8154-B510A1819821}" type="datetimeFigureOut">
              <a:rPr lang="ru-RU"/>
              <a:pPr>
                <a:defRPr/>
              </a:pPr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D9EDA-650C-4A83-B2FF-74038A5CD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851"/>
            </a:avLst>
          </a:prstGeom>
          <a:solidFill>
            <a:srgbClr val="A2A22E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Рисунок 16" descr="C:\Users\001\Desktop\ei13hFtJn9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4388" y="0"/>
            <a:ext cx="1665287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9" descr="C:\Users\001\Desktop\1405964049_3.png"/>
          <p:cNvPicPr>
            <a:picLocks noChangeAspect="1" noChangeArrowheads="1"/>
          </p:cNvPicPr>
          <p:nvPr userDrawn="1"/>
        </p:nvPicPr>
        <p:blipFill>
          <a:blip r:embed="rId15"/>
          <a:srcRect r="-163" b="11739"/>
          <a:stretch>
            <a:fillRect/>
          </a:stretch>
        </p:blipFill>
        <p:spPr bwMode="auto">
          <a:xfrm>
            <a:off x="5651500" y="2571750"/>
            <a:ext cx="3262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20" descr="http://cliparts.co/cliparts/6cp/5bb/6cp5bbnqi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80975" y="1924050"/>
            <a:ext cx="45370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23" descr="http://img0.liveinternet.ru/images/attach/c/2/71/593/71593292_58883502_c63b3f3b6cc01.gif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 rot="4000694" flipH="1">
            <a:off x="3448050" y="2528888"/>
            <a:ext cx="2376487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encyclopedia-flowers.ru/products_pictures/Ir_danfordiae_3inm.jpg"/>
          <p:cNvPicPr/>
          <p:nvPr userDrawn="1"/>
        </p:nvPicPr>
        <p:blipFill>
          <a:blip r:embed="rId18" cstate="print"/>
          <a:srcRect l="14080" t="8116" r="3199" b="10726"/>
          <a:stretch>
            <a:fillRect/>
          </a:stretch>
        </p:blipFill>
        <p:spPr bwMode="auto">
          <a:xfrm>
            <a:off x="0" y="0"/>
            <a:ext cx="2843808" cy="246881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6;&#1090;&#1082;&#1088;&#1099;&#1090;&#1086;&#1077;%20&#1079;&#1072;&#1085;&#1103;&#1090;&#1080;&#1077;\1.m4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6;&#1090;&#1082;&#1088;&#1099;&#1090;&#1086;&#1077;%20&#1079;&#1072;&#1085;&#1103;&#1090;&#1080;&#1077;\2.m4a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1142976" y="500049"/>
            <a:ext cx="6858048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по изобразительной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 с использованием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техники батик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14375" y="2928938"/>
            <a:ext cx="5143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Black" pitchFamily="34" charset="0"/>
              </a:rPr>
              <a:t>Разработала: воспитатель</a:t>
            </a:r>
          </a:p>
          <a:p>
            <a:r>
              <a:rPr lang="ru-RU">
                <a:latin typeface="Arial Black" pitchFamily="34" charset="0"/>
              </a:rPr>
              <a:t> МБДОУ « Детский сад «Радуга» комбинированного вида»</a:t>
            </a:r>
          </a:p>
          <a:p>
            <a:r>
              <a:rPr lang="ru-RU">
                <a:latin typeface="Arial Black" pitchFamily="34" charset="0"/>
              </a:rPr>
              <a:t>Рузаевского муниципального района</a:t>
            </a:r>
          </a:p>
          <a:p>
            <a:r>
              <a:rPr lang="ru-RU">
                <a:latin typeface="Arial Black" pitchFamily="34" charset="0"/>
              </a:rPr>
              <a:t>Кузнецова Наталья Анатольевна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071684"/>
            <a:ext cx="68464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 Цветы для Весны»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C:\Users\Admin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48" cy="5143500"/>
          </a:xfrm>
          <a:prstGeom prst="rect">
            <a:avLst/>
          </a:prstGeom>
          <a:noFill/>
        </p:spPr>
      </p:pic>
      <p:pic>
        <p:nvPicPr>
          <p:cNvPr id="5" name="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Содержимое 3" descr="kruglov2502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8786813" cy="469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8" name="Picture 2" descr="C:\Users\Admin\Downloads\25570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7868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s://99px.ru/sstorage/53/2016/09/tmb_177877_2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920163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vedtver.ru/data/uploads/2013-02/page/15855/mim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868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s://images.wallpaperscraft.ru/image/tyulpany_cvety_klumba_razmytost_45240_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8"/>
            <a:ext cx="888047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vesna_5.jpg"/>
          <p:cNvPicPr>
            <a:picLocks noChangeAspect="1" noChangeArrowheads="1"/>
          </p:cNvPicPr>
          <p:nvPr/>
        </p:nvPicPr>
        <p:blipFill>
          <a:blip r:embed="rId3"/>
          <a:srcRect t="5556" r="1851" b="2777"/>
          <a:stretch>
            <a:fillRect/>
          </a:stretch>
        </p:blipFill>
        <p:spPr bwMode="auto">
          <a:xfrm>
            <a:off x="2428875" y="214313"/>
            <a:ext cx="450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34</Words>
  <Application>Microsoft Office PowerPoint</Application>
  <PresentationFormat>Экран (16:9)</PresentationFormat>
  <Paragraphs>8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Admin</cp:lastModifiedBy>
  <cp:revision>75</cp:revision>
  <dcterms:created xsi:type="dcterms:W3CDTF">2016-12-29T13:39:43Z</dcterms:created>
  <dcterms:modified xsi:type="dcterms:W3CDTF">2019-03-17T17:25:26Z</dcterms:modified>
</cp:coreProperties>
</file>