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1" r:id="rId4"/>
    <p:sldId id="272" r:id="rId5"/>
    <p:sldId id="279" r:id="rId6"/>
    <p:sldId id="284" r:id="rId7"/>
    <p:sldId id="290" r:id="rId8"/>
    <p:sldId id="292" r:id="rId9"/>
    <p:sldId id="293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281"/>
            <a:ext cx="9144000" cy="683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571480"/>
            <a:ext cx="6805990" cy="1643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Структурное подразделение  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«Детский сад № 10 комбинированного вида»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МБДОУ  «Детский сад «Радуга» комбинированного вида» </a:t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Рузаевского муниципального района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77072"/>
            <a:ext cx="5472608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«Формирование позитивного опыта толерантного поведения дошкольников в поликультурном образовательном пространстве»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9113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конкурс лучших практик,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способствующих доступности и повышению качества дошкольного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для всех детей, включая модели раннего развития детей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2 месяцев до 3 лет)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Лучшая модель (практика) управления дошкольной образовательной организацией: развитие образовательных технологий.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804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268760"/>
          <a:ext cx="7344816" cy="4668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присваивает ценностные представления (добро, сочувствие, сопереживание, дружба, забота, честность); представления о себе, семье, социуме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осознает общепринятые нормы и правила поведения и стремится к их соблюдению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проявляет в поведении нравственные качества (доброжелательность, отзывчивость, внимательность, самостоятельность, организованность и др.) и коммуникативные качества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отличать добро от зла, совершать положительный нравственный выбор, предвидеть близкие и отдаленные последствия действий и поступков – собственных и других людей, встать на позицию другого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проявляет осознанность и произвольность поведения; терпимость к иного рода взглядам, привычкам;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положительно относится к себе и окружающей действительности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79712" y="620688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 концу 7 года жизни ребенок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908720"/>
            <a:ext cx="6419056" cy="12058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«Вместе мы одна семья»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071538" y="1785926"/>
            <a:ext cx="7615262" cy="4340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программы: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гендерная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толерантность;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расовая и национальная толерантность;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толерантность по отношению к инвалидам;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толерантность к индивидуальным типологическим особенностям людей.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8812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6722123"/>
              </p:ext>
            </p:extLst>
          </p:nvPr>
        </p:nvGraphicFramePr>
        <p:xfrm>
          <a:off x="935596" y="985083"/>
          <a:ext cx="7272808" cy="43593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Возрастная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«Я - Мы», «Моя семья», «Детский сад».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«Я - Мы», «Моя семья», «Детский сад», «Мой город».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к школе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«Я - Мы», «Моя семья», «Детский сад», «Мой город, республика», «Моя страна».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24865" y="58589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Методы и формы работы с детьми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9241" y="3508009"/>
            <a:ext cx="4012681" cy="319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D:\семинар 2019\IMG-20190321-WA0002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195462" y="840210"/>
            <a:ext cx="4166320" cy="312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LENOVO\Desktop\конкурс выготского\Мордовская национальная игра Платк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077072"/>
            <a:ext cx="3221671" cy="255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LENOVO\Desktop\конкурс выготского\Знакомство с национальным костюмом мордвы (мокша) в сюжетно-ролевой игр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556792"/>
            <a:ext cx="3096344" cy="252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5658" y="2420888"/>
            <a:ext cx="26526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apf.mail.ru/cgi-bin/readmsg/_DSC0319.JPG?id=15347728360000000297%3B0%3B1&amp;x-email=detskiysad10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2259" y="973518"/>
            <a:ext cx="3904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Формы работы с педагогическим коллективом и социумом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5845" name="Picture 5" descr="C:\Users\LENOVO\Downloads\IMG_20170420_105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388" y="3305220"/>
            <a:ext cx="4324181" cy="328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ttp://upload2.schoolrm.ru/resize_cache/701188/c3bed4c46e3bebf9034448fed65e7b8e/iblock/800/800fadab1fe4621c4a8d9d241fc346d2/f7e628f9750312c6f323d7fb11572c1b.jpg"/>
          <p:cNvPicPr>
            <a:picLocks noChangeAspect="1" noChangeArrowheads="1"/>
          </p:cNvPicPr>
          <p:nvPr/>
        </p:nvPicPr>
        <p:blipFill>
          <a:blip r:embed="rId4" cstate="email"/>
          <a:srcRect r="5000"/>
          <a:stretch>
            <a:fillRect/>
          </a:stretch>
        </p:blipFill>
        <p:spPr bwMode="auto">
          <a:xfrm>
            <a:off x="4483650" y="298631"/>
            <a:ext cx="4310406" cy="302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LENOVO\Desktop\IMG_20171215_1315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945" y="2572000"/>
            <a:ext cx="3984443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444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Система работы с родителями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7" name="Picture 6" descr="http://upload.schoolrm.ru/resize_cache/562051/c3bed4c46e3bebf9034448fed65e7b8e/iblock/c42/c428d06c3c9a62a30c42227838d37a00/707ab650d899df9f3dea67cedc5f9f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50" y="1056034"/>
            <a:ext cx="42125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86902" y="1007539"/>
            <a:ext cx="4207029" cy="283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LENOVO\Downloads\IMG_20171124_110514.jpg"/>
          <p:cNvPicPr>
            <a:picLocks noChangeAspect="1" noChangeArrowheads="1"/>
          </p:cNvPicPr>
          <p:nvPr/>
        </p:nvPicPr>
        <p:blipFill rotWithShape="1">
          <a:blip r:embed="rId5" cstate="email"/>
          <a:srcRect t="11554" b="14413"/>
          <a:stretch/>
        </p:blipFill>
        <p:spPr bwMode="auto">
          <a:xfrm>
            <a:off x="650075" y="3840833"/>
            <a:ext cx="3786417" cy="296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человек, еда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576BA56-FA92-4399-A85F-ED4FE8C3FC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8139" y="3724515"/>
            <a:ext cx="395414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91465" y="447427"/>
            <a:ext cx="389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среда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591" y="950344"/>
            <a:ext cx="4567891" cy="291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331" y="3673373"/>
            <a:ext cx="4668202" cy="312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72533" y="911796"/>
            <a:ext cx="4095305" cy="52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92080" y="764704"/>
            <a:ext cx="3069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Творческие работы детей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вместе мы одна семья\неделя толерантности 18\выставка\0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139952" y="1988840"/>
            <a:ext cx="50040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вместе мы одна семья\неделя толерантности\выставка\IMG_20171117_123207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18002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вместе мы одна семья\неделя толерантности\выставка\IMG_20171116_111036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0" y="3429000"/>
            <a:ext cx="44698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96136" y="620688"/>
            <a:ext cx="30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Достижения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C:\Users\Детский сад №10\Pictures\Сканы\Скан_20190123.jpg"/>
          <p:cNvPicPr/>
          <p:nvPr/>
        </p:nvPicPr>
        <p:blipFill>
          <a:blip r:embed="rId3" cstate="print"/>
          <a:srcRect l="5452" t="2331" r="5559" b="5012"/>
          <a:stretch>
            <a:fillRect/>
          </a:stretch>
        </p:blipFill>
        <p:spPr bwMode="auto">
          <a:xfrm rot="21004904">
            <a:off x="251520" y="188640"/>
            <a:ext cx="2843807" cy="40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upload2.schoolrm.ru/iblock/242/24224d42c90a3526c7ec9f0013acc35f/4f9b91f574fcbad746906dcf5a3e7376.jpg"/>
          <p:cNvPicPr>
            <a:picLocks noChangeAspect="1" noChangeArrowheads="1"/>
          </p:cNvPicPr>
          <p:nvPr/>
        </p:nvPicPr>
        <p:blipFill>
          <a:blip r:embed="rId4" cstate="print"/>
          <a:srcRect t="1212"/>
          <a:stretch>
            <a:fillRect/>
          </a:stretch>
        </p:blipFill>
        <p:spPr bwMode="auto">
          <a:xfrm>
            <a:off x="3347864" y="0"/>
            <a:ext cx="2348293" cy="3277370"/>
          </a:xfrm>
          <a:prstGeom prst="rect">
            <a:avLst/>
          </a:prstGeom>
          <a:noFill/>
        </p:spPr>
      </p:pic>
      <p:pic>
        <p:nvPicPr>
          <p:cNvPr id="3076" name="Picture 4" descr="https://upload2.schoolrm.ru/resize_cache/1352396/c3bed4c46e3bebf9034448fed65e7b8e/iblock/b53/b536a8f1c7458e8454f96c75cf98ad60/76ead16786e1f288a4b825b46f56ea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212" y="2949011"/>
            <a:ext cx="2560940" cy="3622103"/>
          </a:xfrm>
          <a:prstGeom prst="rect">
            <a:avLst/>
          </a:prstGeom>
          <a:noFill/>
        </p:spPr>
      </p:pic>
      <p:pic>
        <p:nvPicPr>
          <p:cNvPr id="3078" name="Picture 6" descr="https://upload2.schoolrm.ru/resize_cache/978520/c3bed4c46e3bebf9034448fed65e7b8e/iblock/0a4/0a4b705432c28ca0b245a23f19a1158d/67dc69f1259b7c0a77adfa2aa787a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023764"/>
            <a:ext cx="3096344" cy="2189212"/>
          </a:xfrm>
          <a:prstGeom prst="rect">
            <a:avLst/>
          </a:prstGeom>
          <a:noFill/>
        </p:spPr>
      </p:pic>
      <p:pic>
        <p:nvPicPr>
          <p:cNvPr id="3080" name="Picture 8" descr="https://upload2.schoolrm.ru/resize_cache/1361418/c3bed4c46e3bebf9034448fed65e7b8e/iblock/0c2/0c2b934832392fa21d0578368e2accbf/9de3e5a7b845e81edd14a29ffd6e9a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03375">
            <a:off x="803925" y="3088222"/>
            <a:ext cx="2543701" cy="3501008"/>
          </a:xfrm>
          <a:prstGeom prst="rect">
            <a:avLst/>
          </a:prstGeom>
          <a:noFill/>
        </p:spPr>
      </p:pic>
      <p:pic>
        <p:nvPicPr>
          <p:cNvPr id="3082" name="Picture 10" descr="https://upload2.schoolrm.ru/resize_cache/1271770/c3bed4c46e3bebf9034448fed65e7b8e/iblock/260/260c04d65fd5008af5b420fee72ef325/dea57df53ac319498ed8d936af5947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5316">
            <a:off x="5813993" y="3022858"/>
            <a:ext cx="2430833" cy="343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69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282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Детский сад №10</cp:lastModifiedBy>
  <cp:revision>53</cp:revision>
  <dcterms:created xsi:type="dcterms:W3CDTF">2018-08-20T19:35:02Z</dcterms:created>
  <dcterms:modified xsi:type="dcterms:W3CDTF">2019-11-28T07:13:26Z</dcterms:modified>
</cp:coreProperties>
</file>