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notesMasterIdLst>
    <p:notesMasterId r:id="rId25"/>
  </p:notesMasterIdLst>
  <p:sldIdLst>
    <p:sldId id="256" r:id="rId2"/>
    <p:sldId id="291" r:id="rId3"/>
    <p:sldId id="288" r:id="rId4"/>
    <p:sldId id="305" r:id="rId5"/>
    <p:sldId id="261" r:id="rId6"/>
    <p:sldId id="283" r:id="rId7"/>
    <p:sldId id="290" r:id="rId8"/>
    <p:sldId id="267" r:id="rId9"/>
    <p:sldId id="268" r:id="rId10"/>
    <p:sldId id="279" r:id="rId11"/>
    <p:sldId id="300" r:id="rId12"/>
    <p:sldId id="301" r:id="rId13"/>
    <p:sldId id="304" r:id="rId14"/>
    <p:sldId id="302" r:id="rId15"/>
    <p:sldId id="299" r:id="rId16"/>
    <p:sldId id="292" r:id="rId17"/>
    <p:sldId id="296" r:id="rId18"/>
    <p:sldId id="297" r:id="rId19"/>
    <p:sldId id="298" r:id="rId20"/>
    <p:sldId id="287" r:id="rId21"/>
    <p:sldId id="294" r:id="rId22"/>
    <p:sldId id="295" r:id="rId23"/>
    <p:sldId id="303" r:id="rId24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84" autoAdjust="0"/>
  </p:normalViewPr>
  <p:slideViewPr>
    <p:cSldViewPr>
      <p:cViewPr varScale="1">
        <p:scale>
          <a:sx n="87" d="100"/>
          <a:sy n="87" d="100"/>
        </p:scale>
        <p:origin x="15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7AD193-08B6-45B3-B929-B5D94C5BBCCA}" type="datetimeFigureOut">
              <a:rPr lang="ru-RU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CA81DC-0558-40B3-B401-6D0D0AA01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28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D28178-2A37-4C16-8BCC-A4902447A55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2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82072-3E9F-44FA-BA2A-84DF10E3111C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F35B1-A77A-437C-AC1E-B71D452460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302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4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8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77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470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7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EC1B40-E1BB-4261-99BD-748BF1BAB16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A14E4-EC5F-4F65-AFE2-A29327D666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68368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F9334E-D54E-4DB3-9270-93C0BDC50826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6141E-1663-450E-9C07-5F765D02D0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240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EB339A-7A6B-4F9C-A843-FF79F03E227D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24D30-5C7D-4943-AD5B-A8F22741B1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9117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42C8C-C2E8-4A19-8BF3-B6CCD90732A1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7308C-A912-4AC2-94D8-8B7883B15C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217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13A4E2-5FDE-406B-89C4-B027A18CBD9D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9F1BC-7CBF-4A30-898B-2415209FF7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398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71948-FC4E-431F-A5C6-5F240569F21B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CCC29-4D89-4796-8AE8-709F3DC969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9696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7D24BC-3A8B-4994-86FA-412B57FF796E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187F9-97B4-4F93-B110-7607BADC70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0648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8860F6-8126-44FB-AB80-DD5E4466638B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930D6F-24D1-4051-83E9-A93912D873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47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35A81-E128-40A8-9232-151E4BA12383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235EA-5D07-4E88-A9F9-D6D6F9C493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222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17FBD-0B0A-4E35-AD13-37BB4EC06750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33944-1DF4-404E-8A26-60C2EF5425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745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56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</p:sldLayoutIdLst>
  <p:transition spd="slow">
    <p:fade/>
  </p:transition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115888"/>
            <a:ext cx="8439150" cy="720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300" b="1" i="1" dirty="0"/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4725144"/>
            <a:ext cx="7850188" cy="201696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Дата рождения: 19.06.1968.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Профессиональное образование: учитель физической культуры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физической культуры, МГПИ им. </a:t>
            </a:r>
            <a:r>
              <a:rPr lang="ru-RU" sz="1900" dirty="0" err="1">
                <a:solidFill>
                  <a:schemeClr val="tx1"/>
                </a:solidFill>
              </a:rPr>
              <a:t>Евсевьева</a:t>
            </a:r>
            <a:r>
              <a:rPr lang="ru-RU" sz="1900" dirty="0">
                <a:solidFill>
                  <a:schemeClr val="tx1"/>
                </a:solidFill>
              </a:rPr>
              <a:t>, диплом № ЭВ 048472, дата выдачи 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27.06.1994 г.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Стаж педагогической работы: </a:t>
            </a:r>
            <a:r>
              <a:rPr lang="ru-RU" sz="1900" dirty="0" smtClean="0">
                <a:solidFill>
                  <a:schemeClr val="tx1"/>
                </a:solidFill>
              </a:rPr>
              <a:t>35 </a:t>
            </a:r>
            <a:r>
              <a:rPr lang="ru-RU" sz="1900" dirty="0">
                <a:solidFill>
                  <a:schemeClr val="tx1"/>
                </a:solidFill>
              </a:rPr>
              <a:t>год.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Общий трудовой стаж: </a:t>
            </a:r>
            <a:r>
              <a:rPr lang="ru-RU" sz="1900" dirty="0" smtClean="0">
                <a:solidFill>
                  <a:schemeClr val="tx1"/>
                </a:solidFill>
              </a:rPr>
              <a:t>35 </a:t>
            </a:r>
            <a:r>
              <a:rPr lang="ru-RU" sz="1900" dirty="0">
                <a:solidFill>
                  <a:schemeClr val="tx1"/>
                </a:solidFill>
              </a:rPr>
              <a:t>год.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Наличие квалификационной категории: высшая.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tx1"/>
                </a:solidFill>
              </a:rPr>
              <a:t>Дата последней аттестации: 21.03.2013. Пр. № 277 МО РМ.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ru-RU" sz="1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3419475" y="1978025"/>
            <a:ext cx="51847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 i="1" dirty="0">
                <a:latin typeface="Cambria" pitchFamily="18" charset="0"/>
              </a:rPr>
              <a:t>ПОРТФОЛИО</a:t>
            </a:r>
          </a:p>
          <a:p>
            <a:pPr algn="ctr"/>
            <a:r>
              <a:rPr lang="ru-RU" dirty="0">
                <a:latin typeface="Cambria" pitchFamily="18" charset="0"/>
              </a:rPr>
              <a:t/>
            </a:r>
            <a:br>
              <a:rPr lang="ru-RU" dirty="0">
                <a:latin typeface="Cambria" pitchFamily="18" charset="0"/>
              </a:rPr>
            </a:br>
            <a:r>
              <a:rPr lang="ru-RU" sz="2000" b="1" dirty="0" err="1">
                <a:latin typeface="Cambria" pitchFamily="18" charset="0"/>
              </a:rPr>
              <a:t>Яфязова</a:t>
            </a:r>
            <a:r>
              <a:rPr lang="ru-RU" sz="2000" b="1" dirty="0">
                <a:latin typeface="Cambria" pitchFamily="18" charset="0"/>
              </a:rPr>
              <a:t> Альберта </a:t>
            </a:r>
            <a:r>
              <a:rPr lang="ru-RU" sz="2000" b="1" dirty="0" err="1">
                <a:latin typeface="Cambria" pitchFamily="18" charset="0"/>
              </a:rPr>
              <a:t>Харисовича</a:t>
            </a:r>
            <a:r>
              <a:rPr lang="ru-RU" sz="2000" b="1" dirty="0">
                <a:latin typeface="Cambria" pitchFamily="18" charset="0"/>
              </a:rPr>
              <a:t>,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тренера-преподавателя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МБУ ДО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«ДЮСШ»</a:t>
            </a:r>
            <a:r>
              <a:rPr lang="ru-RU" sz="2000" b="1" dirty="0"/>
              <a:t> </a:t>
            </a:r>
            <a:r>
              <a:rPr lang="ru-RU" sz="2000" b="1" dirty="0" err="1"/>
              <a:t>Чамзинского</a:t>
            </a:r>
            <a:r>
              <a:rPr lang="ru-RU" sz="2000" b="1" dirty="0"/>
              <a:t> муниципального района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E4EA12-C015-49E8-BFCF-56BE54D820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6" t="4541" r="18111" b="18501"/>
          <a:stretch/>
        </p:blipFill>
        <p:spPr>
          <a:xfrm>
            <a:off x="899592" y="764704"/>
            <a:ext cx="2376265" cy="388853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2718"/>
            <a:ext cx="7000538" cy="744034"/>
          </a:xfrm>
        </p:spPr>
        <p:txBody>
          <a:bodyPr/>
          <a:lstStyle/>
          <a:p>
            <a:r>
              <a:rPr lang="ru-RU" sz="2000" dirty="0"/>
              <a:t>9.Результаты 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390489" cy="5328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3341130" cy="52704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31EE07E-FFBB-47E2-B7E4-F4695507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3424237"/>
            <a:ext cx="19050" cy="9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4415CA-6831-497E-BA65-72811F59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81" y="2533582"/>
            <a:ext cx="3033720" cy="4293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9AA1EA-6A88-4DC7-ACF7-FAA7C73F8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68" y="1628800"/>
            <a:ext cx="3033720" cy="42930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4686748-E9C6-4856-AF02-C83502844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616" y="157739"/>
            <a:ext cx="3357783" cy="47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9269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C78A327-2EA5-4A23-8308-051D5DA9E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" y="2337286"/>
            <a:ext cx="3186373" cy="45091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683AFB-F689-4595-A9AB-8E6A56A3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87" y="2486480"/>
            <a:ext cx="2985717" cy="43924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A9375F-8735-4BCD-BC4D-73DD647C0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14" y="67190"/>
            <a:ext cx="338184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526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06EA20-2254-4AFD-A8D2-2D92DBA5C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" y="329995"/>
            <a:ext cx="4374575" cy="5832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0685DBE-E319-4466-A575-935617AD8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09" y="304597"/>
            <a:ext cx="4382459" cy="584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7465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048EE9-E941-4806-980A-7926F8D3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3" y="267182"/>
            <a:ext cx="4290065" cy="60709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3A857F-8CC0-40F3-A650-529A9C24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17" y="238336"/>
            <a:ext cx="4310450" cy="60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9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97D0F8-7ADE-43AA-B3E3-FCFF4C35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52718"/>
            <a:ext cx="6856522" cy="672026"/>
          </a:xfrm>
        </p:spPr>
        <p:txBody>
          <a:bodyPr/>
          <a:lstStyle/>
          <a:p>
            <a:r>
              <a:rPr lang="ru-RU" sz="2000" dirty="0">
                <a:solidFill>
                  <a:srgbClr val="EBEBEB"/>
                </a:solidFill>
              </a:rPr>
              <a:t>10. Система взаимодействия с родителями воспитанников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1B07BA7-8B5B-43B2-B95B-20FC015A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24744"/>
            <a:ext cx="3383573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024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332657"/>
            <a:ext cx="4378039" cy="6385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" y="332656"/>
            <a:ext cx="4351196" cy="64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245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2718"/>
            <a:ext cx="7000538" cy="744034"/>
          </a:xfrm>
        </p:spPr>
        <p:txBody>
          <a:bodyPr/>
          <a:lstStyle/>
          <a:p>
            <a:r>
              <a:rPr lang="ru-RU" sz="2000" dirty="0"/>
              <a:t>12.Участие педагога в профессиональных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4066"/>
            <a:ext cx="3888432" cy="5473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97617"/>
            <a:ext cx="3863366" cy="54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690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4" y="420825"/>
            <a:ext cx="4356763" cy="5993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217" y="415897"/>
            <a:ext cx="4363927" cy="60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053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5" y="2310765"/>
            <a:ext cx="3004400" cy="4547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70" y="-99392"/>
            <a:ext cx="2890103" cy="3976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771" y="2310765"/>
            <a:ext cx="3305229" cy="45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184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4BE8050-E7E0-443C-9DA6-5ABF716B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073" y="232669"/>
            <a:ext cx="4517131" cy="6392310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8467940F-CA85-4D23-A889-E1009438D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07697"/>
              </p:ext>
            </p:extLst>
          </p:nvPr>
        </p:nvGraphicFramePr>
        <p:xfrm>
          <a:off x="91171" y="232669"/>
          <a:ext cx="4332332" cy="6392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171" y="232669"/>
                        <a:ext cx="4332332" cy="6392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919067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767348" cy="504056"/>
          </a:xfrm>
        </p:spPr>
        <p:txBody>
          <a:bodyPr/>
          <a:lstStyle/>
          <a:p>
            <a:pPr algn="ctr"/>
            <a:r>
              <a:rPr lang="ru-RU" sz="2000" dirty="0"/>
              <a:t>14.Награды и поощрения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204" y="1268760"/>
            <a:ext cx="3780713" cy="5334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03820"/>
            <a:ext cx="3816424" cy="539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291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636"/>
            <a:ext cx="4427770" cy="6264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4664"/>
            <a:ext cx="440546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8224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2718"/>
            <a:ext cx="6856522" cy="960058"/>
          </a:xfrm>
        </p:spPr>
        <p:txBody>
          <a:bodyPr/>
          <a:lstStyle/>
          <a:p>
            <a:r>
              <a:rPr lang="ru-RU" sz="2000" dirty="0"/>
              <a:t>15.Общественно-педагогическая активность педагога: участие в комиссиях, педагогических сообщества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3869909" cy="5304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12776"/>
            <a:ext cx="3718635" cy="52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225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33529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43FDC5-87B3-4836-AA56-C1B632E6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6"/>
            <a:ext cx="6784514" cy="672026"/>
          </a:xfrm>
        </p:spPr>
        <p:txBody>
          <a:bodyPr/>
          <a:lstStyle/>
          <a:p>
            <a:r>
              <a:rPr lang="ru-RU" sz="2000" dirty="0"/>
              <a:t>2.Степень обеспечения повышения уровня</a:t>
            </a:r>
            <a:br>
              <a:rPr lang="ru-RU" sz="2000" dirty="0"/>
            </a:br>
            <a:r>
              <a:rPr lang="ru-RU" sz="2000" dirty="0"/>
              <a:t> подготовленности воспитанников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1124744"/>
            <a:ext cx="4320480" cy="54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9015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30190"/>
            <a:ext cx="4098303" cy="46278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4464496" cy="47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2923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340768"/>
            <a:ext cx="3240191" cy="539581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452718"/>
            <a:ext cx="7848872" cy="744034"/>
          </a:xfrm>
        </p:spPr>
        <p:txBody>
          <a:bodyPr/>
          <a:lstStyle/>
          <a:p>
            <a:r>
              <a:rPr lang="ru-RU" sz="2000" dirty="0"/>
              <a:t>3.Сохраноность контингента воспитанников на этапах спортивной подготовки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74" y="1340768"/>
            <a:ext cx="3429710" cy="53958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90426"/>
            <a:ext cx="3626945" cy="535459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452718"/>
            <a:ext cx="6712506" cy="718030"/>
          </a:xfrm>
        </p:spPr>
        <p:txBody>
          <a:bodyPr/>
          <a:lstStyle/>
          <a:p>
            <a:r>
              <a:rPr lang="ru-RU" sz="2000" dirty="0"/>
              <a:t>4.Результаты анализа текущей документации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3727353" cy="544522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52718"/>
            <a:ext cx="6856522" cy="744034"/>
          </a:xfrm>
        </p:spPr>
        <p:txBody>
          <a:bodyPr/>
          <a:lstStyle/>
          <a:p>
            <a:r>
              <a:rPr lang="ru-RU" sz="2000" dirty="0"/>
              <a:t>6.Выполнение воспитанниками требований для присвоения спортивных званий и разрядов</a:t>
            </a:r>
          </a:p>
        </p:txBody>
      </p:sp>
    </p:spTree>
    <p:extLst>
      <p:ext uri="{BB962C8B-B14F-4D97-AF65-F5344CB8AC3E}">
        <p14:creationId xmlns:p14="http://schemas.microsoft.com/office/powerpoint/2010/main" val="164705302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452718"/>
            <a:ext cx="7416824" cy="744034"/>
          </a:xfrm>
        </p:spPr>
        <p:txBody>
          <a:bodyPr/>
          <a:lstStyle/>
          <a:p>
            <a:pPr lvl="0" defTabSz="457200">
              <a:spcBef>
                <a:spcPts val="0"/>
              </a:spcBef>
            </a:pPr>
            <a:r>
              <a:rPr lang="ru-RU" sz="2000" dirty="0">
                <a:solidFill>
                  <a:prstClr val="white"/>
                </a:solidFill>
                <a:latin typeface="Cambria" pitchFamily="18" charset="0"/>
                <a:ea typeface="+mn-ea"/>
                <a:cs typeface="+mn-cs"/>
              </a:rPr>
              <a:t>7.Проведение , мастер-классов, открытых занятий (очно)мероприятий</a:t>
            </a:r>
            <a:br>
              <a:rPr lang="ru-RU" sz="2000" dirty="0">
                <a:solidFill>
                  <a:prstClr val="white"/>
                </a:solidFill>
                <a:latin typeface="Cambria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178269"/>
            <a:ext cx="4058371" cy="55625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BAF77B3-2710-44AA-A057-B4A1D44C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5" y="1150248"/>
            <a:ext cx="4000525" cy="56612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255588" y="188913"/>
            <a:ext cx="8712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mbria" pitchFamily="18" charset="0"/>
              </a:rPr>
              <a:t>8.Выступления на заседаниях методических советов, научно-практических конференциях , педагогических чтениях, семинарах, секциях, формах, радиопередач (очно)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924" y="1268759"/>
            <a:ext cx="3454930" cy="5171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847</TotalTime>
  <Words>149</Words>
  <Application>Microsoft Office PowerPoint</Application>
  <PresentationFormat>Экран (4:3)</PresentationFormat>
  <Paragraphs>23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Century Gothic</vt:lpstr>
      <vt:lpstr>Wingdings 3</vt:lpstr>
      <vt:lpstr>Ион</vt:lpstr>
      <vt:lpstr>PDF</vt:lpstr>
      <vt:lpstr>  Министерство образования РМ</vt:lpstr>
      <vt:lpstr>Презентация PowerPoint</vt:lpstr>
      <vt:lpstr>2.Степень обеспечения повышения уровня  подготовленности воспитанников </vt:lpstr>
      <vt:lpstr>Презентация PowerPoint</vt:lpstr>
      <vt:lpstr>3.Сохраноность контингента воспитанников на этапах спортивной подготовки</vt:lpstr>
      <vt:lpstr>4.Результаты анализа текущей документации</vt:lpstr>
      <vt:lpstr>6.Выполнение воспитанниками требований для присвоения спортивных званий и разрядов</vt:lpstr>
      <vt:lpstr>7.Проведение , мастер-классов, открытых занятий (очно)мероприятий 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10. Система взаимодействия с родителями воспитанников</vt:lpstr>
      <vt:lpstr>Презентация PowerPoint</vt:lpstr>
      <vt:lpstr>12.Участие педагога в профессиональных конкурсах</vt:lpstr>
      <vt:lpstr>Презентация PowerPoint</vt:lpstr>
      <vt:lpstr>Презентация PowerPoint</vt:lpstr>
      <vt:lpstr>14.Награды и поощрения</vt:lpstr>
      <vt:lpstr>Презентация PowerPoint</vt:lpstr>
      <vt:lpstr>15.Общественно-педагогическая активность педагога: участие в комиссиях, педагогических сообщества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Храмов</dc:creator>
  <cp:lastModifiedBy>user</cp:lastModifiedBy>
  <cp:revision>100</cp:revision>
  <cp:lastPrinted>2017-11-24T05:35:50Z</cp:lastPrinted>
  <dcterms:created xsi:type="dcterms:W3CDTF">2015-08-17T13:31:03Z</dcterms:created>
  <dcterms:modified xsi:type="dcterms:W3CDTF">2022-12-17T15:35:51Z</dcterms:modified>
</cp:coreProperties>
</file>