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5F3C-CEF3-4CAE-8137-8803603CE59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969D-4163-4E9F-AF3C-38891A419F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3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05C6-DCE0-44DA-9EA1-C28E47C3A91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B899B-DC66-40A2-BB0B-701A2F83A0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3258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CEED-6EED-4951-B036-DA20012F595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7DFB2-E73A-4BED-ACE8-A42F04059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763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EB0A-0CB0-4622-A43F-540573598B9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B28B7-055F-4C92-94F2-60B59A220D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142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6E22-3ED0-4382-9A4A-D2E47CBB608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2392-315D-4DE5-A6D1-57859010B2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79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99A3-5560-46DE-B6CD-85BDFE6D3F0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63D5C-E27E-4A68-A4B2-83709F945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3238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6101-9345-4DF9-8B21-EC376457A45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4325-8F90-473E-AA17-44DADB027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752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B87B-19C2-4ED4-91FC-39141EA0BC7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E697F-44E7-4395-9ADF-DF543F028C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111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28E6-DDCF-48F4-AB91-DA01D9B50F6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5EB0A-E40E-4FFA-83A5-25A56BAB8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7142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BFEE-597F-4B4C-8F61-5361461FF2AD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4895B-12B9-4AAB-9699-A82EAE80E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9483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A01E8-2BE9-4D5D-BABC-8EA13F699A0F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138B4-DB74-40EE-8553-DFB034EE4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877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ADFAB-76AD-4FA1-AA8F-BCD4DFF67F9F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6DD97"/>
                </a:solidFill>
                <a:latin typeface="Calibri" panose="020F0502020204030204" pitchFamily="34" charset="0"/>
              </a:defRPr>
            </a:lvl1pPr>
          </a:lstStyle>
          <a:p>
            <a:fld id="{7351F8F9-F2D5-4DEA-BCF7-60FC9F5066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852936"/>
            <a:ext cx="6156176" cy="266429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ООД: ФЭМП</a:t>
            </a:r>
            <a:b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тема: «геометрические  тела»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661248"/>
            <a:ext cx="4355977" cy="1008111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Подготовили: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Симагина А.П.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Панкратова Ю.А.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566124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Цели и задачи:</a:t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1.Закрепить представления детей о пространственных геометрических фигурах, пространственных отношениях.</a:t>
            </a:r>
            <a:b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2.Тренировать мыслительные операции анализ, синтез и сравнение. Развивать внимание, память, речь, воображение, логическое мышление.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325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Verdana, serif"/>
              </a:rPr>
              <a:t> </a:t>
            </a: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Ребята вам необходимо отгадать загадки о геометрических фигурах.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 первая загадка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 давно знакомый мой,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Каждый угол в нем прямой.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 четыре стороны Одинаковой длины.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(квадрат)</a:t>
            </a:r>
            <a:b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 квадрата брат родной,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Каждый угол в нем прямой.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Две стороны одинаковой длины,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еще две стороны Чуть короче, но равны.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(прямоугольник)</a:t>
            </a:r>
            <a:b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Ты на меня, ты на него На всех нас посмотри.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нас всего, у нас всего по три.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 стороны и три угла,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столько же вершин.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(треугольник)</a:t>
            </a:r>
            <a:b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Круглый как солнце - но греет.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Круглый как мячик, но не отбивается.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(круг)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124744"/>
            <a:ext cx="5580112" cy="41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9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556792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А теперь мы с вами откроем рабочие тетради на стр.57-58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32656"/>
            <a:ext cx="51435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6858000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Динамическая пауза «Сосчитай и сделай»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6120680"/>
          </a:xfrm>
        </p:spPr>
        <p:txBody>
          <a:bodyPr/>
          <a:lstStyle/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Сколько треугольников в елочке зеленой,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Столько ты немедленно выполни наклонов. (3)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Сколько на тарелке овальных пирожков,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Столько же немедленно выполни прыжков. (5)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Прямоугольных сколько стаканов для гостей,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Столько приседаний выполни скорей. (4)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полке сколько круглых ваз.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ладоши хлопни столько раз. (1)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Сколько квадратных флагов повесили для нас,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Столько поворотов выполни сейчас. (2)</a:t>
            </a:r>
            <a:endParaRPr lang="ru-RU" sz="16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Величина, цифры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993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72</TotalTime>
  <Words>119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ООД: ФЭМП тема: «геометрические  тела»</vt:lpstr>
      <vt:lpstr>Цели и задачи: 1.Закрепить представления детей о пространственных геометрических фигурах, пространственных отношениях. 2.Тренировать мыслительные операции анализ, синтез и сравнение. Развивать внимание, память, речь, воображение, логическое мышление. </vt:lpstr>
      <vt:lpstr> Ребята вам необходимо отгадать загадки о геометрических фигурах. Внимание первая загадка Он давно знакомый мой, Каждый угол в нем прямой. Все четыре стороны Одинаковой длины. (квадрат)  Он квадрата брат родной, Каждый угол в нем прямой. Две стороны одинаковой длины, И еще две стороны Чуть короче, но равны. (прямоугольник)  Ты на меня, ты на него На всех нас посмотри. У нас всего, у нас всего по три. Три стороны и три угла, И столько же вершин. (треугольник)  Круглый как солнце - но греет. Круглый как мячик, но не отбивается. (круг)   </vt:lpstr>
      <vt:lpstr>А теперь мы с вами откроем рабочие тетради на стр.57-58  </vt:lpstr>
      <vt:lpstr> </vt:lpstr>
      <vt:lpstr>Динамическая пауза «Сосчитай и сделай»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ФЭМП тема: «геометрические тела»</dc:title>
  <dc:creator>User</dc:creator>
  <cp:lastModifiedBy>Юрий</cp:lastModifiedBy>
  <cp:revision>8</cp:revision>
  <dcterms:created xsi:type="dcterms:W3CDTF">2020-04-29T05:12:56Z</dcterms:created>
  <dcterms:modified xsi:type="dcterms:W3CDTF">2020-04-30T06:02:53Z</dcterms:modified>
</cp:coreProperties>
</file>