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  <p:sldId id="259" r:id="rId7"/>
    <p:sldId id="258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>
        <p:scale>
          <a:sx n="100" d="100"/>
          <a:sy n="100" d="100"/>
        </p:scale>
        <p:origin x="-113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55113904_538138915?hash=0c942c61aa9e12f391&amp;dl=14a312a22131e0df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6524885_537070554?hash=4e71161c1444e0720e&amp;dl=bf3a5b3ae2c9c2e6a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doc6524885_537070554?hash=4e71161c1444e0720e&amp;dl=bf3a5b3ae2c9c2e6a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944216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Мы помним – мы гордимся!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0912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Посвящено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75-летию Победы в Великой Отечественной войне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092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473042"/>
            <a:ext cx="51125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Мучкаев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Иван Федорович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17 апреля 1910 года в селе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Чиндяново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Дубенского района.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1941 году был отправлен по брони на строительство бункера в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г.Куйбышев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который в случае взятия войны должны были эвакуировать правительство СССР во главе с И.В. Сталиным. Награжден медалью «За доблестный труд в Великой Отечественной войне 1941-1945 гг.». От имени Президиума Верховного совета СССР медаль вручена 11 января 1946 года Куйбышевским горсоветом.</a:t>
            </a:r>
          </a:p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3 января 1986 года после продолжительной болезни в селе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Чиндяново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и похоронен.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1520" y="404664"/>
            <a:ext cx="3311534" cy="5184576"/>
            <a:chOff x="251520" y="404664"/>
            <a:chExt cx="3311534" cy="518457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61" t="11970" r="30146" b="14457"/>
            <a:stretch/>
          </p:blipFill>
          <p:spPr bwMode="auto">
            <a:xfrm>
              <a:off x="251520" y="404664"/>
              <a:ext cx="3311534" cy="518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51520" y="404664"/>
              <a:ext cx="3311534" cy="518457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82239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2799" y="505900"/>
            <a:ext cx="51125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Лебедева (Моисеева) Зоя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Федоровна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Родилась 12.09.1935 года в г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Сталинград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началась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 было почти 6 лет. Ее отца призвали на фронт, а она вместе с матерью и сестрой осталась в Сталинграде. Она пережила все ужасы 200 дневной блокады Сталинграда и горящей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р.Волги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Приказа об эвакуации мирного населения не было. Пока ее мать работала в общепите речного флота, стараясь хоть как то прокормить себя и детей, она с другими выжившими детьми рыли окопы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строили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времянки, пытались найти надежное укрытие от постоянных бомбежек.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Досконально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 4 дня подряд града из бомб, в результате которого город Сталинград был практически полностью разрушен.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Удостоена почетного звания «Дети военного Сталинграда»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620687"/>
            <a:ext cx="3405102" cy="4540137"/>
            <a:chOff x="251520" y="620687"/>
            <a:chExt cx="3405102" cy="4540137"/>
          </a:xfrm>
        </p:grpSpPr>
        <p:pic>
          <p:nvPicPr>
            <p:cNvPr id="4" name="Picture 2" descr="C:\Users\DIANA\Documents\Настя\добрая связт\радины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15997" y="1188205"/>
              <a:ext cx="4540136" cy="3405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51520" y="620687"/>
              <a:ext cx="3405102" cy="4540137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33767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5949280"/>
            <a:ext cx="4139952" cy="102535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2-я младшая группа д/с №112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1793032"/>
            <a:ext cx="6400800" cy="17526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656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692696"/>
            <a:ext cx="52565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Авдейкин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Алексей Романович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(1926 г. -1997г. ). Родился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селе </a:t>
            </a: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Бузаево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Большеберезниковского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Республики Мордовия в крестьянской семье. В 1943 году призван в ряды Красной Армии </a:t>
            </a: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Большеберезниковским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РВК Мордовской АССР. </a:t>
            </a:r>
            <a:endParaRPr lang="ru-RU" sz="22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Служил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Ленинградском фронте. Стрелок 2-й стрелковой роты, ефрейтор.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1944 году был легко ранен.</a:t>
            </a:r>
          </a:p>
          <a:p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мужество и отвагу, проявленные на фронтах Великой Отечественной войны, награжден орденом Отечественной войны 2 степени, медалью 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боевые заслуги</a:t>
            </a:r>
            <a:r>
              <a:rPr lang="en-US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692696"/>
            <a:ext cx="3163059" cy="4752530"/>
            <a:chOff x="251520" y="692696"/>
            <a:chExt cx="3163059" cy="4752530"/>
          </a:xfrm>
        </p:grpSpPr>
        <p:pic>
          <p:nvPicPr>
            <p:cNvPr id="5" name="Рисунок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692696"/>
              <a:ext cx="3163059" cy="475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251520" y="692696"/>
              <a:ext cx="3163059" cy="475253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8094750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14602" y="260648"/>
            <a:ext cx="634988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Грицков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Павлович – Герой Советского союза.</a:t>
            </a: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июля 1923 года в селе Плосское (ныне — </a:t>
            </a: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Темниковский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Мордовии) в крестьянской семье. Окончил начальную, затем семилетнюю и среднюю школы. 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1941 году был призван в Красную Армию. В январе 1942 года он окончил Ленинградское артиллерийское училище, после был направлен на фронт.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прекрасные успехи в военной службе, быстро стал командиром взвода. Владимир Павлович был участником сражения на Курской дуге. Участвовал в операции по форсированию Днепра. Подручными средствами батарея Грицкова переправилась через Днепр, при этом уничтожив большое количество вражеского оружия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бою получил ранения обеих нош и осколочное ранение в живот. За отвагу, проявленную в этих боях, получил звание Героя Советского союза  с вручением ордена Ленина и медали «Золотая Звезда» за номером 2637.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госпиталя участвовал в освобождении Польши от немецкой оккупации. </a:t>
            </a:r>
            <a:endParaRPr lang="ru-RU" sz="1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Грицков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 Павлович участвовал в Параде – Победе 1945 года на Красной Площади.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был также награждён орденом Красного Знамени, двумя орденами Отечественной войны 1-й степени и одним — 2-й степени, орденом Красной Звезды, а также рядом советских и иностранных медалей. 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окончания войны Грицков продолжил службу в Советской Армии. В 1986 году в звании генерал-майора артиллерии Грицков вышел в отставку. 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Скончался 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Грицков Владимир Павлович 16 февраля 2015 года.  Похоронен на аллее героев в городе Луге, где и прожил большую часть своей жизни.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71465" y="260648"/>
            <a:ext cx="2105025" cy="3168352"/>
            <a:chOff x="371465" y="260648"/>
            <a:chExt cx="2105025" cy="3168352"/>
          </a:xfrm>
        </p:grpSpPr>
        <p:pic>
          <p:nvPicPr>
            <p:cNvPr id="5" name="Рисунок 4" descr="gritskov4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65" y="276225"/>
              <a:ext cx="2105025" cy="31527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Прямоугольник 6"/>
            <p:cNvSpPr/>
            <p:nvPr/>
          </p:nvSpPr>
          <p:spPr>
            <a:xfrm>
              <a:off x="371465" y="260648"/>
              <a:ext cx="2105025" cy="3168352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3352" y="3533842"/>
            <a:ext cx="2381250" cy="3257550"/>
            <a:chOff x="233352" y="3533842"/>
            <a:chExt cx="2381250" cy="3257550"/>
          </a:xfrm>
        </p:grpSpPr>
        <p:pic>
          <p:nvPicPr>
            <p:cNvPr id="6" name="Рисунок 5" descr="DhWpHQ3XkAAtENk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3352" y="3533842"/>
              <a:ext cx="2381250" cy="32575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Прямоугольник 7"/>
            <p:cNvSpPr/>
            <p:nvPr/>
          </p:nvSpPr>
          <p:spPr>
            <a:xfrm>
              <a:off x="371465" y="3645024"/>
              <a:ext cx="2105025" cy="3024336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76626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2900" y="404664"/>
            <a:ext cx="2819400" cy="4238625"/>
            <a:chOff x="342900" y="404664"/>
            <a:chExt cx="2819400" cy="4238625"/>
          </a:xfrm>
        </p:grpSpPr>
        <p:pic>
          <p:nvPicPr>
            <p:cNvPr id="2050" name="Picture 2" descr="C:\Users\DIANA\Documents\Настя\День победы\Воробьева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" y="404664"/>
              <a:ext cx="2819400" cy="423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42900" y="404664"/>
              <a:ext cx="2819400" cy="4238625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563888" y="260648"/>
            <a:ext cx="53285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Воробьев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Василий Гаврилович – участник Великой Отечественной Войны.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1918 году в с. Тетюши </a:t>
            </a:r>
            <a:r>
              <a:rPr lang="ru-RU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Атяшевского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района, Мордовской АССР. Был призван в ряды Красной Армии в январе 1941 года. Служил в рядах Первого Украинского фронта.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февраля  1945 года получил медаль «За отвагу» за то, что в июле 1944 года во время ожесточенных боевых действий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Львом, служа бригадиром ремонтной  бригады 233 подвижной тракторной ремонтной базы, смог отремонтировать 9 единиц боевой техники, подбитой врагом. За годы ВОВ получил звание сержанта.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апреля 1985 года он был награжден Орденом отечественной войны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степени. Умер в 1986 году в возрасте 68  лет.</a:t>
            </a:r>
          </a:p>
        </p:txBody>
      </p:sp>
      <p:pic>
        <p:nvPicPr>
          <p:cNvPr id="8" name="Рисунок 7" descr="http://podvignaroda.ru/filter/filterimage?path=VS/362/033-0690306-0221%2b012-0220/00000192_1.jpg&amp;id=40681623&amp;id1=93e4df159db3b8108a5e3a1593891d3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15960"/>
            <a:ext cx="5867400" cy="12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08129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476672"/>
            <a:ext cx="46805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Коробов Георгий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Ермолаевич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(1914-1973)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воевал на Западной Украине, награжден медалями "За победу над Германией", "За боевые заслуги", "За взятие Берлина". Окончил войну в звании капитана.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23528" y="476672"/>
            <a:ext cx="3672408" cy="4896544"/>
            <a:chOff x="323528" y="476672"/>
            <a:chExt cx="3672408" cy="4896544"/>
          </a:xfrm>
        </p:grpSpPr>
        <p:pic>
          <p:nvPicPr>
            <p:cNvPr id="3074" name="Picture 2" descr="C:\Users\DIANA\Documents\Настя\День победы\Журавлева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76672"/>
              <a:ext cx="3672408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23528" y="476672"/>
              <a:ext cx="3672408" cy="4896544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9195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23528" y="692696"/>
            <a:ext cx="3472174" cy="4680520"/>
            <a:chOff x="323528" y="692696"/>
            <a:chExt cx="3472174" cy="4680520"/>
          </a:xfrm>
        </p:grpSpPr>
        <p:pic>
          <p:nvPicPr>
            <p:cNvPr id="4098" name="Picture 2" descr="C:\Users\DIANA\Documents\Настя\День победы\Шикина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80" b="-1"/>
            <a:stretch/>
          </p:blipFill>
          <p:spPr bwMode="auto">
            <a:xfrm>
              <a:off x="323528" y="692696"/>
              <a:ext cx="3472174" cy="4680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23528" y="692696"/>
              <a:ext cx="3472174" cy="468052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139952" y="692696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Неясова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Агафья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Павловна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(1923г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.-1999 г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1943-1945г.г, проходила службу во второй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дивизии в городе Москва.</a:t>
            </a: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Входила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состав действующей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армии. Воинское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звание-рядовой-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аэростатчик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2125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484267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Цапкин</a:t>
            </a:r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Владимир Александрович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14.09.1923-09.06.2014) </a:t>
            </a:r>
          </a:p>
          <a:p>
            <a:pPr algn="ctr"/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ойну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рядовым,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закончил старшим сержантом в полковой разведке. 20 раз ходил за линию фронта. За взятия языка был награжден отпуском домой.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Награжден: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две медали "За отвагу", орден "Славы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lll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степени"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82034" y="476672"/>
            <a:ext cx="2740424" cy="4871864"/>
            <a:chOff x="382034" y="476672"/>
            <a:chExt cx="2740424" cy="4871864"/>
          </a:xfrm>
        </p:grpSpPr>
        <p:pic>
          <p:nvPicPr>
            <p:cNvPr id="5122" name="Picture 2" descr="C:\Users\DIANA\Documents\Настя\День победы\Новикова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34" y="476672"/>
              <a:ext cx="2740424" cy="4871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382034" y="476672"/>
              <a:ext cx="2740424" cy="4871864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193904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3691" y="692696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Акишев Пётр Васильевич </a:t>
            </a:r>
            <a:br>
              <a:rPr lang="ru-RU" sz="36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(1925 – 1944)</a:t>
            </a:r>
          </a:p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Призван в армию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с.Атюрьево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1943 году.</a:t>
            </a:r>
          </a:p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Погиб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войне в июне 1944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9512" y="692696"/>
            <a:ext cx="3780420" cy="5040560"/>
            <a:chOff x="323528" y="692696"/>
            <a:chExt cx="3780420" cy="5040560"/>
          </a:xfrm>
        </p:grpSpPr>
        <p:pic>
          <p:nvPicPr>
            <p:cNvPr id="2050" name="Picture 2" descr="C:\Users\DIANA\Documents\Настя\День победы\груздев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692696"/>
              <a:ext cx="3780420" cy="504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23528" y="692696"/>
              <a:ext cx="3780420" cy="5040560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221034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ANA\Documents\Настя\День победы\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73691" y="692696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Плаксин Андрей Васильевич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(20.06.1917-07.01.1992)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Освобождал Польшу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воевал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Сталинграде. Получил </a:t>
            </a: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контузию на войне.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836712"/>
            <a:ext cx="3726414" cy="4968552"/>
            <a:chOff x="179512" y="836712"/>
            <a:chExt cx="3726414" cy="4968552"/>
          </a:xfrm>
        </p:grpSpPr>
        <p:pic>
          <p:nvPicPr>
            <p:cNvPr id="3074" name="Picture 2" descr="C:\Users\DIANA\Documents\Настя\День победы\груздев1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836712"/>
              <a:ext cx="3726414" cy="4968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79512" y="836712"/>
              <a:ext cx="3726414" cy="4968552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100418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541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Мы помним – мы гордимся!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2-я младшая группа д/с №112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DIANA</dc:creator>
  <cp:lastModifiedBy>Пользователь Windows</cp:lastModifiedBy>
  <cp:revision>13</cp:revision>
  <dcterms:created xsi:type="dcterms:W3CDTF">2020-02-25T12:42:34Z</dcterms:created>
  <dcterms:modified xsi:type="dcterms:W3CDTF">2020-02-26T11:51:47Z</dcterms:modified>
</cp:coreProperties>
</file>