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8" r:id="rId5"/>
    <p:sldId id="267" r:id="rId6"/>
    <p:sldId id="272" r:id="rId7"/>
    <p:sldId id="271" r:id="rId8"/>
    <p:sldId id="270" r:id="rId9"/>
    <p:sldId id="265" r:id="rId10"/>
    <p:sldId id="279" r:id="rId11"/>
    <p:sldId id="264" r:id="rId12"/>
    <p:sldId id="280" r:id="rId13"/>
    <p:sldId id="281" r:id="rId14"/>
    <p:sldId id="286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TEEOeFvjyN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Ольга\Desktop\70 лет победе\oe_0776a0801db342b3a6a8b8fca19ac3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6074"/>
            <a:ext cx="9144000" cy="20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СЕРГЕЙ\Заглавная-фотка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352928" cy="46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5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66464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9832" y="692696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Л.А. Кассиль.</a:t>
            </a:r>
            <a:r>
              <a:rPr kumimoji="0" lang="ru-RU" sz="2600" b="1" i="1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«Рассказ об отсутствующем»</a:t>
            </a:r>
            <a:endParaRPr kumimoji="0" lang="ru-RU" sz="2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22836" y="1167052"/>
            <a:ext cx="3744418" cy="250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1602786"/>
            <a:ext cx="51845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одно из самых первых произведений советской литературы, запечатлевших подвиг юного героя Великой Отечественной войны, отдавшего свою жизнь для спасения жизни других людей. Рассказ написан на основе настоящего события, о котором говорилось в письме, присланном в Радиокомитет. Лев Кассиль работал тогда на радио и, прочитав это письмо, сразу написал рассказ, который вскоре был передан в эфир и вошел в сборники рассказов писателя "Есть такие люди", "Обыкновенные ребята« ,»Твои защитники» и др.</a:t>
            </a:r>
          </a:p>
        </p:txBody>
      </p:sp>
    </p:spTree>
    <p:extLst>
      <p:ext uri="{BB962C8B-B14F-4D97-AF65-F5344CB8AC3E}">
        <p14:creationId xmlns:p14="http://schemas.microsoft.com/office/powerpoint/2010/main" val="52264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63621" y="1124744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pPr lvl="0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«Мешок овсянки»</a:t>
            </a:r>
          </a:p>
          <a:p>
            <a:pPr lvl="0" algn="r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«Землянка»</a:t>
            </a:r>
          </a:p>
        </p:txBody>
      </p:sp>
      <p:pic>
        <p:nvPicPr>
          <p:cNvPr id="5" name="Рисунок 4" descr="http://todnb.ru/content/images/img607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12" y="2924944"/>
            <a:ext cx="2497460" cy="340766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627784" y="2417406"/>
            <a:ext cx="3222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Детям легко будет читать эти книги о войне, написаны они очень просто. Здесь не нагнетается ужаса, кошмара войны.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7" name="Picture 2" descr="C:\СЕРГЕЙ\554f9dbae64d93af47b187f8b4d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664296" cy="28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3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59537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91880" y="62068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  Печорская</a:t>
            </a:r>
          </a:p>
          <a:p>
            <a:pPr lvl="0"/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«Дети- </a:t>
            </a:r>
            <a:r>
              <a:rPr lang="ru-RU" sz="2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Великой Отечественной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войны»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j.livelib.ru/boocover/1000454727/l/aa02/A._Pecherskaya__Deti__geroi_Velikoj_Otechestvennoj_vojny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31785"/>
            <a:ext cx="2664296" cy="3672408"/>
          </a:xfrm>
          <a:prstGeom prst="rect">
            <a:avLst/>
          </a:prstGeom>
          <a:ln w="889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491880" y="2473394"/>
            <a:ext cx="4572000" cy="3268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годы Великой Отечественной войны дети наравне со взрослыми боролись против врага. Многие из них были награждены медалями и орденами посмертно. О некоторых из них, чьи имена донесла до нас история, написаны эти рассказы.</a:t>
            </a:r>
          </a:p>
        </p:txBody>
      </p:sp>
    </p:spTree>
    <p:extLst>
      <p:ext uri="{BB962C8B-B14F-4D97-AF65-F5344CB8AC3E}">
        <p14:creationId xmlns:p14="http://schemas.microsoft.com/office/powerpoint/2010/main" val="9520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82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692696"/>
            <a:ext cx="385192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Валентин Катаев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600" kern="0" spc="-100" noProof="0" dirty="0" smtClean="0">
                <a:ln w="3200">
                  <a:solidFill>
                    <a:srgbClr val="212745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 Сын полка »</a:t>
            </a:r>
            <a:endParaRPr kumimoji="0" lang="ru-RU" sz="2600" b="0" i="0" u="none" strike="noStrike" kern="0" cap="none" spc="-100" normalizeH="0" baseline="0" noProof="0" dirty="0" smtClean="0">
              <a:ln w="3200">
                <a:solidFill>
                  <a:srgbClr val="212745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tx2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4688" y="1648804"/>
            <a:ext cx="449517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- знаменитое произведение классика отечественной литературы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мальчике Ване Солнцеве. Рассказ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дружбе, смелости и стойкости - о том, что можно преодолеть любые сложности и победить в самых тяжелых обстоятельствах.</a:t>
            </a:r>
          </a:p>
        </p:txBody>
      </p:sp>
      <p:pic>
        <p:nvPicPr>
          <p:cNvPr id="2050" name="Picture 2" descr="C:\СЕРГЕЙ\1883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68" y="390106"/>
            <a:ext cx="3021321" cy="46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07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дает детям чтение столь серьезной и, в определенной степени, тяжелой для них литературы? Именно благодаря произведениям авторов – современников страшного военного времени, мы и наши дети можем представить себе события тех лет, узнать о трагических судьбах людей, о мужестве и героизме, проявленном защитниками Отечества ,о подвигах совсем ещё юных героев .И, конечно же, лучшие книги о войне воспитывают в юных слушателях  дух патриотизма; дают представление о Великой Отечественной войне; учат ценить мир и любить дом, семью, близких. Сколь ни было бы далеко прошлое, память о нем важна: ребята, став взрослыми, должны сделать все для того, чтобы трагические страницы истории никогда не повторились в жизни </a:t>
            </a:r>
            <a:r>
              <a:rPr lang="ru-RU" sz="2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народа. </a:t>
            </a:r>
          </a:p>
          <a:p>
            <a:pPr lvl="0" algn="ctr">
              <a:defRPr/>
            </a:pPr>
            <a:r>
              <a:rPr lang="ru-RU" sz="28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Читайте </a:t>
            </a:r>
            <a:r>
              <a:rPr lang="ru-RU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 войне!!!</a:t>
            </a:r>
          </a:p>
        </p:txBody>
      </p:sp>
      <p:pic>
        <p:nvPicPr>
          <p:cNvPr id="19458" name="Picture 2" descr="C:\Users\Ольга\Desktop\70 лет победе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4" y="4805868"/>
            <a:ext cx="3893538" cy="17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71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Users\Ольга\Desktop\70 лет победе\презентация\f_1041903237136818102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4" y="19712"/>
            <a:ext cx="9120096" cy="68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68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340768"/>
            <a:ext cx="6480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 о прошедшей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войне</a:t>
            </a: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храним </a:t>
            </a:r>
            <a:endParaRPr 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сердцах! И, конечно, всё что знаем о ней, мы должны передать нашим детям. Маленькие граждане нашей страны должны знать ее героические страницы и гордиться своей Родиной и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подвигами</a:t>
            </a:r>
          </a:p>
          <a:p>
            <a:pPr lvl="0"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своего народа. 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4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70 лет победе\Новая папка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012"/>
            <a:ext cx="9134500" cy="68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7008" y="381561"/>
            <a:ext cx="7243464" cy="6429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знакомстве детей </a:t>
            </a:r>
            <a:r>
              <a:rPr lang="ru-RU" sz="235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дошкольного </a:t>
            </a: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возраста </a:t>
            </a:r>
            <a:r>
              <a:rPr lang="ru-RU" sz="235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темой войны </a:t>
            </a:r>
            <a:r>
              <a:rPr lang="ru-RU" sz="235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перед педагогами и родителями </a:t>
            </a: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стоят три основные задачи: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Познакомить детей с праздником «День Победы». Рассказать о Великой Отечественной войне.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Продолжать знакомить с событиями Великой Отечественной войны посредством художественного слова, рассматривая репродукции картин о войне, слушая песни военных лет.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Воспитывать уважение к памяти павших бойцов и старшему поколению.</a:t>
            </a:r>
            <a:br>
              <a:rPr lang="ru-RU" sz="235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35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достижении этих целей помогут классические художественные произведения, а также прекрасно иллюстрированные книги, основанные на документальных материалах.</a:t>
            </a:r>
          </a:p>
        </p:txBody>
      </p:sp>
    </p:spTree>
    <p:extLst>
      <p:ext uri="{BB962C8B-B14F-4D97-AF65-F5344CB8AC3E}">
        <p14:creationId xmlns:p14="http://schemas.microsoft.com/office/powerpoint/2010/main" val="23187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58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static.ozone.ru/multimedia/books_covers/10046510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3568"/>
            <a:ext cx="2808312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329074" y="814686"/>
            <a:ext cx="53256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</a:t>
            </a:r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 Г. Паустовский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«Похождение жука-носорога»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17032" y="1660968"/>
            <a:ext cx="511256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Солдатская 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сказка.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Когда Петр Терентьев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уходил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из деревни на войну,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маленький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сын его Степа не знал,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подарить отцу на прощание, и подарил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наконец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старого жука-носорога.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Жук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прошел вместе с отцом всю войну и вернулся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родные края. Удивительная история дружбы человека и жука</a:t>
            </a:r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!</a:t>
            </a:r>
            <a:r>
              <a:rPr lang="en-US" sz="2000" dirty="0">
                <a:solidFill>
                  <a:srgbClr val="FFFFFF"/>
                </a:solidFill>
                <a:latin typeface="YouTube Noto"/>
                <a:hlinkClick r:id="rId4"/>
              </a:rPr>
              <a:t> </a:t>
            </a:r>
            <a:endParaRPr lang="ru-RU" sz="2000" dirty="0" smtClean="0">
              <a:solidFill>
                <a:srgbClr val="333333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762" y="-1538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static.ozone.ru/multimedia/books_covers/100164364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34" y="503382"/>
            <a:ext cx="2736304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275856" y="764704"/>
            <a:ext cx="4572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6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К. Г. Паустовский</a:t>
            </a:r>
          </a:p>
          <a:p>
            <a:pPr lvl="0"/>
            <a:r>
              <a:rPr lang="ru-RU" sz="2600" b="1" dirty="0" smtClean="0">
                <a:solidFill>
                  <a:srgbClr val="1F497D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«Стальное колечко»</a:t>
            </a:r>
            <a:endParaRPr lang="ru-RU" sz="2600" b="1" dirty="0">
              <a:solidFill>
                <a:srgbClr val="1F497D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37942" y="2420888"/>
            <a:ext cx="4572000" cy="13324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 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жизни в деревне во время войны, о доброте девочки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Варюшки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и волшебном колечке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4149080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82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7864" y="476672"/>
            <a:ext cx="319151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А. В. Митяев 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«Письмо с фронта» 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1369224"/>
            <a:ext cx="5479876" cy="4973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книгу вошли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рассказы автора, участника войны, о военных буднях. Это не простая книга, в которой автор анализирует причины и следствия происходящих на фронте событий. Читатель вместе с героями переживаем трудности пути солдата-фронтовика к Победе. Автор заострил внимание на трогательных подробностях тогдашней жизни. И они больше, чем разбор боев и сражений, приближают к пониманию человеческих чувств. Мы вместе с автором сочувствуем юным солдатам, которые прямо на наших глазах становятся взрослыми. Для них война – тяжелая работа, и меньше всего они думают о геройских поступках. Но, честно ее выполнив, вчерашние мальчишки становятся героями.  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https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://youtu.be/t29KSzFRSc8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i.livelib.ru/boocover/1000286966/l/d0a8/Anatolij_Mityaev__Pismo_s_fro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" y="608112"/>
            <a:ext cx="2815706" cy="382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95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05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img1.labirint.ru/books/249478/bi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9434"/>
            <a:ext cx="266429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635896" y="620688"/>
            <a:ext cx="309732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Туричин</a:t>
            </a:r>
            <a:endParaRPr lang="ru-RU" sz="2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«Крайний случай»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35896" y="1844824"/>
            <a:ext cx="4572000" cy="39573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Повесть-сказка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адресована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маленьким читателям. Малыши с интересом прочитают историю о подвигах русского богатыря, солдата Ивана, который мужественно сражался против фашистов, дошел до Берлина и спас от смерти маленькую немецкую девочку. Всю войну он берег краюшку хлеба, испеченного матерью. А самого Ивана хранила от вражеских пуль чудотворная икона Пресвятой Богородицы.</a:t>
            </a:r>
          </a:p>
        </p:txBody>
      </p:sp>
    </p:spTree>
    <p:extLst>
      <p:ext uri="{BB962C8B-B14F-4D97-AF65-F5344CB8AC3E}">
        <p14:creationId xmlns:p14="http://schemas.microsoft.com/office/powerpoint/2010/main" val="190135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51" y="-26387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232280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рассказах от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лица пятилетней героини автор обращается к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сверстникам,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живущим в XXI веке и повествует о военном детстве, о жизни маленькой девочки и ее мамы 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блокадном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Ленинграде.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7904" y="944604"/>
            <a:ext cx="24903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В.Н. Семенцов </a:t>
            </a:r>
          </a:p>
          <a:p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«Лист фикуса»</a:t>
            </a:r>
            <a:endParaRPr lang="ru-RU" sz="2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Семенцова В.Н. «Лист Фикуса: Рассказы о войне 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91" y="692695"/>
            <a:ext cx="2694037" cy="35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4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220" y="0"/>
            <a:ext cx="9324528" cy="6990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todnb.ru/content/images/img604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9"/>
            <a:ext cx="2880320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419872" y="908720"/>
            <a:ext cx="370729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С.П. Алексеев</a:t>
            </a:r>
          </a:p>
          <a:p>
            <a:r>
              <a:rPr lang="ru-RU" sz="2600" b="1" dirty="0" smtClean="0">
                <a:solidFill>
                  <a:srgbClr val="666666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2600" b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Орлович-Воронович</a:t>
            </a:r>
            <a:r>
              <a:rPr lang="ru-RU" sz="2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endParaRPr lang="ru-RU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7937" y="2132856"/>
            <a:ext cx="4572000" cy="3268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Это отдельное детское издание писателя в тонком переплете интересно тем, что там описываются сражения времен Великой Отечественной войны специально для дошкольников.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6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717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HOME</cp:lastModifiedBy>
  <cp:revision>30</cp:revision>
  <dcterms:created xsi:type="dcterms:W3CDTF">2015-05-05T07:47:45Z</dcterms:created>
  <dcterms:modified xsi:type="dcterms:W3CDTF">2020-05-03T20:36:02Z</dcterms:modified>
</cp:coreProperties>
</file>