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7" r:id="rId6"/>
    <p:sldId id="266" r:id="rId7"/>
    <p:sldId id="261" r:id="rId8"/>
    <p:sldId id="262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09401-FD38-45E0-8DB8-C244A95A80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980C6-E55A-4054-9A84-02CC37D15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80C6-E55A-4054-9A84-02CC37D154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5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7F5F1F-9A5D-4B1B-B27B-6D3BF52FEB2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251A12-D216-4D5A-9263-2B2146E745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175351" cy="1793167"/>
          </a:xfrm>
          <a:prstGeom prst="flowChartPunchedTap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Часы, минуты, сутки.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725144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b="1" kern="0" dirty="0">
              <a:solidFill>
                <a:srgbClr val="000000"/>
              </a:solidFill>
              <a:latin typeface="Georgia" pitchFamily="18" charset="0"/>
            </a:endParaRPr>
          </a:p>
          <a:p>
            <a:pPr lvl="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b="1" kern="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0229" y="188640"/>
            <a:ext cx="3336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ВОСКРЕСЕНЬЕ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2848" y="50131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</a:rPr>
              <a:t>Но седьмой настанет день –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</a:rPr>
              <a:t>Сдвинет шапку набекрень…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</a:rPr>
              <a:t>Потому что воскресенье –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</a:rPr>
              <a:t>Это праздник и веселье: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</a:rPr>
              <a:t>И, улёгшись на печи,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</a:rPr>
              <a:t>Ест Емеля калачи!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6" descr="Emely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237163" cy="34258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Часы и минуты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785977"/>
            <a:ext cx="4791075" cy="4533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4781550" cy="1590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7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2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сутки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552950" cy="581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20894">
            <a:off x="1232771" y="2921923"/>
            <a:ext cx="6512511" cy="1143000"/>
          </a:xfrm>
        </p:spPr>
        <p:txBody>
          <a:bodyPr/>
          <a:lstStyle/>
          <a:p>
            <a:r>
              <a:rPr lang="ru-RU" sz="6600" dirty="0" smtClean="0"/>
              <a:t>До свидания</a:t>
            </a:r>
            <a:r>
              <a:rPr lang="en-US" sz="6600" dirty="0" smtClean="0"/>
              <a:t>!</a:t>
            </a:r>
            <a:endParaRPr lang="ru-RU" sz="6600" dirty="0"/>
          </a:p>
        </p:txBody>
      </p:sp>
      <p:pic>
        <p:nvPicPr>
          <p:cNvPr id="3" name="Picture 6" descr="0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44633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" y="188640"/>
            <a:ext cx="4962525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55" y="2057400"/>
            <a:ext cx="4924425" cy="308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4762500" cy="371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70535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4752975" cy="590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Месяцы.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4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8217"/>
            <a:ext cx="4267919" cy="40324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" y="0"/>
            <a:ext cx="211551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2" y="0"/>
            <a:ext cx="4667994" cy="1800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" y="5809331"/>
            <a:ext cx="7013796" cy="962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8864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Сутки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772400" cy="13620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году 365 дней. В месяце 30 или 31 день. Только в феврале 28 или 29 дней. Месяцы делятся на недели. В неделе 7 дней. Запомни как они называются.</a:t>
            </a:r>
            <a:endParaRPr lang="ru-RU" sz="1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7835"/>
            <a:ext cx="7772400" cy="1500187"/>
          </a:xfrm>
        </p:spPr>
        <p:txBody>
          <a:bodyPr>
            <a:normAutofit/>
          </a:bodyPr>
          <a:lstStyle/>
          <a:p>
            <a:pPr lvl="0"/>
            <a:r>
              <a:rPr lang="ru-RU" sz="4400" dirty="0" smtClean="0">
                <a:latin typeface="+mj-lt"/>
              </a:rPr>
              <a:t>              </a:t>
            </a: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Дни недели</a:t>
            </a:r>
          </a:p>
          <a:p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581">
            <a:off x="-64931" y="460310"/>
            <a:ext cx="1512888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875">
            <a:off x="6516688" y="2060575"/>
            <a:ext cx="196215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6552">
            <a:off x="7062788" y="3530600"/>
            <a:ext cx="10842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э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673">
            <a:off x="1291553" y="833643"/>
            <a:ext cx="5256212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mely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5424" y="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latin typeface="Verdana" pitchFamily="34" charset="0"/>
              </a:rPr>
              <a:t>1. ПОНЕДЕЛЬНИК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6939" y="369332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 ВТОРНИК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7393" y="77467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6600"/>
                </a:solidFill>
                <a:latin typeface="Verdana" pitchFamily="34" charset="0"/>
              </a:rPr>
              <a:t>3. СРЕДА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44002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9900"/>
                </a:solidFill>
                <a:latin typeface="Verdana" pitchFamily="34" charset="0"/>
              </a:rPr>
              <a:t>4. ЧЕТВЕРГ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26043" y="1513334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33CC"/>
                </a:solidFill>
                <a:latin typeface="Verdana" pitchFamily="34" charset="0"/>
              </a:rPr>
              <a:t>5. ПЯТНИЦА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24" y="1882666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FF"/>
                </a:solidFill>
                <a:latin typeface="Verdana" pitchFamily="34" charset="0"/>
              </a:rPr>
              <a:t>6. СУББОТА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21897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9900FF"/>
                </a:solidFill>
                <a:latin typeface="Verdana" pitchFamily="34" charset="0"/>
              </a:rPr>
              <a:t>7. ВОСКРЕСЕНЬЕ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7216" y="28097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kern="0" dirty="0" smtClean="0">
                <a:solidFill>
                  <a:srgbClr val="993300"/>
                </a:solidFill>
                <a:latin typeface="Arial"/>
              </a:rPr>
              <a:t>Жаль, всего семь дней в неделе – </a:t>
            </a:r>
            <a:br>
              <a:rPr lang="ru-RU" sz="2000" kern="0" dirty="0" smtClean="0">
                <a:solidFill>
                  <a:srgbClr val="993300"/>
                </a:solidFill>
                <a:latin typeface="Arial"/>
              </a:rPr>
            </a:br>
            <a:r>
              <a:rPr lang="ru-RU" sz="2000" kern="0" dirty="0" smtClean="0">
                <a:solidFill>
                  <a:srgbClr val="993300"/>
                </a:solidFill>
                <a:latin typeface="Arial"/>
              </a:rPr>
              <a:t>Дел навалом у Емели: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17" descr="naab008j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5424">
            <a:off x="-387926" y="2818922"/>
            <a:ext cx="5940425" cy="453009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960000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9920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melya1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31"/>
            <a:ext cx="5256212" cy="35861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4778" y="159997"/>
            <a:ext cx="3479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ПОНЕДЕЛЬНИК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8710" y="1484784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3300"/>
                </a:solidFill>
              </a:rPr>
              <a:t>В понедельник на печи,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3300"/>
                </a:solidFill>
              </a:rPr>
              <a:t> Протирает кирпичи</a:t>
            </a:r>
          </a:p>
        </p:txBody>
      </p:sp>
      <p:pic>
        <p:nvPicPr>
          <p:cNvPr id="5" name="Picture 7" descr="Emelya2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284984"/>
            <a:ext cx="5400675" cy="34750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0878" y="3633994"/>
            <a:ext cx="2420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ВТОРНИК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54694" y="455524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993300"/>
                </a:solidFill>
              </a:rPr>
              <a:t>Не скучает и во вторник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993300"/>
                </a:solidFill>
              </a:rPr>
              <a:t>Он слону плетет намордник</a:t>
            </a:r>
          </a:p>
        </p:txBody>
      </p:sp>
    </p:spTree>
    <p:extLst>
      <p:ext uri="{BB962C8B-B14F-4D97-AF65-F5344CB8AC3E}">
        <p14:creationId xmlns:p14="http://schemas.microsoft.com/office/powerpoint/2010/main" val="39636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2903" y="188640"/>
            <a:ext cx="1617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6057" y="24209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</a:rPr>
              <a:t>Языком молотит в среду</a:t>
            </a:r>
          </a:p>
          <a:p>
            <a:pPr algn="ctr"/>
            <a:r>
              <a:rPr lang="ru-RU" dirty="0">
                <a:solidFill>
                  <a:srgbClr val="993300"/>
                </a:solidFill>
              </a:rPr>
              <a:t>И баклуши бьёт соседу.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226" y="4005064"/>
            <a:ext cx="207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ЧЕТВЕРГ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655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</a:rPr>
              <a:t>После дождичка в четверг</a:t>
            </a:r>
          </a:p>
          <a:p>
            <a:pPr algn="ctr"/>
            <a:r>
              <a:rPr lang="ru-RU" dirty="0">
                <a:solidFill>
                  <a:srgbClr val="993300"/>
                </a:solidFill>
              </a:rPr>
              <a:t>Он пускает фейерверк.</a:t>
            </a:r>
          </a:p>
        </p:txBody>
      </p:sp>
      <p:pic>
        <p:nvPicPr>
          <p:cNvPr id="8" name="Picture 7" descr="Emelya4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694218"/>
            <a:ext cx="5524500" cy="31686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melya3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80"/>
            <a:ext cx="5327650" cy="3695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579" y="260648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ПЯТНИЦА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</a:rPr>
              <a:t>Пятница тяжелый день:</a:t>
            </a:r>
          </a:p>
          <a:p>
            <a:pPr algn="ctr"/>
            <a:r>
              <a:rPr lang="ru-RU" dirty="0">
                <a:solidFill>
                  <a:srgbClr val="993300"/>
                </a:solidFill>
              </a:rPr>
              <a:t>Тень наводит на плетень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731" y="4077072"/>
            <a:ext cx="2160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</a:rPr>
              <a:t>И суббота не суббота:</a:t>
            </a:r>
          </a:p>
          <a:p>
            <a:pPr algn="ctr"/>
            <a:r>
              <a:rPr lang="ru-RU" dirty="0">
                <a:solidFill>
                  <a:srgbClr val="993300"/>
                </a:solidFill>
              </a:rPr>
              <a:t>У него на мух охота.</a:t>
            </a:r>
          </a:p>
        </p:txBody>
      </p:sp>
      <p:pic>
        <p:nvPicPr>
          <p:cNvPr id="9" name="Picture 7" descr="Emely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35" y="7938"/>
            <a:ext cx="5473700" cy="3689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mely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348038"/>
            <a:ext cx="5381625" cy="35099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174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Trebuchet MS</vt:lpstr>
      <vt:lpstr>Verdana</vt:lpstr>
      <vt:lpstr>Воздушный поток</vt:lpstr>
      <vt:lpstr>Часы, минуты, сутки.</vt:lpstr>
      <vt:lpstr>Презентация PowerPoint</vt:lpstr>
      <vt:lpstr>Презентация PowerPoint</vt:lpstr>
      <vt:lpstr>Презентация PowerPoint</vt:lpstr>
      <vt:lpstr>В году 365 дней. В месяце 30 или 31 день. Только в феврале 28 или 29 дней. Месяцы делятся на недели. В неделе 7 дней. Запомни как они называются.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Часы и минуты</vt:lpstr>
      <vt:lpstr>сутки</vt:lpstr>
      <vt:lpstr>До свидания!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шаги в математику</dc:title>
  <dc:creator>Ольга Данилова</dc:creator>
  <cp:lastModifiedBy>Методист</cp:lastModifiedBy>
  <cp:revision>15</cp:revision>
  <dcterms:created xsi:type="dcterms:W3CDTF">2011-02-26T15:34:35Z</dcterms:created>
  <dcterms:modified xsi:type="dcterms:W3CDTF">2020-04-15T09:40:54Z</dcterms:modified>
</cp:coreProperties>
</file>