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52F4A-367E-445C-A50B-CBA5FD0BE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D5C8D0-7065-451A-85DE-DAE5955DD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400787-9D0F-4527-843E-FC674047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68CEC2-269B-45F3-AAAA-7A74891D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31E44F-CBB7-478C-B3DF-B15A3474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24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BABD4-B5A4-484A-B9FD-3A1606C2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EDE9959-6ACC-4EDF-BD05-93D503FC2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4B18CE-A50A-4D65-9B1E-BC7BBDC74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6C85B6-0431-4573-9A9C-984EE09C9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E24894-E2A3-4781-B792-E30C460B8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172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EB4697-977B-4CF5-A37A-9F5F3F0039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0938FB-8397-4221-856D-55BDF85F3F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5B679B-BCED-4D94-8615-27A491B08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382320-FE86-435A-A2DA-5393248F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6E7589-FE1C-4730-87ED-32326DB81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80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DD345-F24A-49B5-A41B-8612DDDF1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B36EA8-1692-4376-9C7D-EDC0E4EB7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B791AF-4CEB-4493-8248-F912B80B2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48E91B-426C-467B-869D-E3E5B66BB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E00481-45E9-4A79-87E8-A52DFF7E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5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170CC-D302-4890-A3F6-6A5BFEA67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0FD32E-3084-421A-9AD9-1CCBBFE5F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3BD04C-6250-4411-9AFD-78ECBB537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4A37FB-D0F0-4F8C-82C2-EFBE16C8C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FDAC85-2AC8-47C0-81F6-4D407E99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53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FE946-5B06-4E11-A777-56C969DE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84C9D6-2B3C-4682-B5D0-DAE5F705BA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BAF4ED-93E2-4FCB-8728-F4157D7EB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4BCF1E-6B92-4301-AE2F-064410C33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618C85-6C02-4180-90D4-14DB15AB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C90BC6-CBCC-46E9-B551-F09A030B5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67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544FC-49C1-4EB3-AB63-EC27273A3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AAC13B-3A9A-4A5D-A640-49C504338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E33522-38D0-4FFB-B9B5-3529B86C9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9BC03AE-29A9-45AA-9A50-E58ADDF75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EFE53B3-9651-466C-992C-2C4538D780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C2C8D73-409F-43C9-8854-6E9C9EC6B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B6E748-F910-4B87-94CF-913129076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9CF1533-0502-4C28-820B-E3803681C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8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7203A-3646-4F35-B45F-F453CAF0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DA0301-D482-40EF-99A2-95DBC551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E212A9-51FC-4AA7-BD12-64CAE25A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98848F-D30F-4874-8F11-043D98189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94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BADE90-2824-44B7-BAE9-296CEA6C7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A70BD8-0912-4290-9156-C931D6EB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7B1843-274D-4C35-AD07-F1A99C98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05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BC7D8E-204B-4751-8F66-D973506F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F4042-AAD2-4570-984E-4AA7B4280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9E36AB-5D90-4E05-873B-653A1AE1C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46B9E4-16CC-4057-844C-0FACF15D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D8700D-2C1A-4FEF-B5DD-E847AED78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A5694F-7489-4E62-93E2-D2E18EB46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32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8937B-443F-4453-97C6-BD7E37301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08418C-951F-432B-9D01-29AED533A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38EBC8-97A8-468D-AEA8-FE4513450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1E46AF-BC48-4A78-8F95-769D4EDA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35D2B9-6844-4DD8-8A85-378D0880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630472-5713-40E2-AFC5-575F6F53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03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406C4-DFB6-4FED-96C7-903FA0668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B99FF4-CF75-4D18-B010-BC7745F27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D71B1-52E0-41F7-A643-B1F3D3575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CD25D-AE8F-42C1-9987-E440B737C1DA}" type="datetimeFigureOut">
              <a:rPr lang="ru-RU" smtClean="0"/>
              <a:t>14.02.2021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077ECD-332F-48D0-B8C0-D96C72AD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810033-0853-4FFE-A1C6-21B24B7C8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97EB0-CBD7-484B-A2FF-E134189266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57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DCEB40-2D52-427D-BA9A-13FE5F4BF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7" y="380247"/>
            <a:ext cx="10891319" cy="62106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4A57D-BD7A-44A0-B9F3-2FFA0FECC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1640"/>
            <a:ext cx="9144000" cy="1321893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«Детский сад №7 комбинированного вида» МБДОУ «Детский сад «Радуга» комбинированного вида» Рузаевского муниципального района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175587-D757-4154-BAD9-BA620F470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64190"/>
            <a:ext cx="9144000" cy="4332170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</a:t>
            </a:r>
          </a:p>
          <a:p>
            <a:pPr algn="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«Профессия ПОВАР»                                                         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(для детей старшей 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логопедической группы) </a:t>
            </a: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Грузинцева Ирина Михайловна</a:t>
            </a:r>
          </a:p>
        </p:txBody>
      </p:sp>
    </p:spTree>
    <p:extLst>
      <p:ext uri="{BB962C8B-B14F-4D97-AF65-F5344CB8AC3E}">
        <p14:creationId xmlns:p14="http://schemas.microsoft.com/office/powerpoint/2010/main" val="1715181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E68D4-B723-42DF-AB4F-12A0CA0BB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4103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день - ЧЕТВЕРГ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E69CD0-D35A-49DA-B276-756FE92FE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98990"/>
            <a:ext cx="12191999" cy="6059009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Беседа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Сюжетно-ролевая игра «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Поворята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Чтение художественной литературы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Продуктивная деятельность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19FEFE-5574-44D1-AF60-9AA80E5BA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69" y="845599"/>
            <a:ext cx="3675355" cy="2503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F2BB20-65C6-4E59-948C-016B81A48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56262"/>
            <a:ext cx="4057099" cy="25035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370361-C3A4-4C4F-9BB4-3705A61D2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30336" y="3555506"/>
            <a:ext cx="4057098" cy="2503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CE83ED-D4B7-4358-AA9C-056CF49759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60670" y="3903955"/>
            <a:ext cx="3882499" cy="2614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578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ACE65-262A-4BB9-AC89-44F0BF05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118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день - ПЯТНИЦА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5EBA3F-8A17-4A38-A336-CD2A47B9C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21185"/>
            <a:ext cx="12191999" cy="6036814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Рассказ детей «Как готовит моя мама» ( по схеме, совместная работа детей с родителями)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«В гостях у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Куйгорожа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чаепитие»(подведение итогов)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3E6C5C-C413-496B-BBDE-5B1791495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34" y="2396971"/>
            <a:ext cx="8151675" cy="42879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7257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BCBBA09-5E19-45F7-9520-DC44A609D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D41F1-7E08-413B-BAE0-103DB4D61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52" y="719091"/>
            <a:ext cx="4412202" cy="5166804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ПАСИБО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ВНИМАНИЕ</a:t>
            </a:r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8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76645-C905-4B9B-892A-D7AD5C327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1021"/>
            <a:ext cx="12192000" cy="1189607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dirty="0"/>
              <a:t>Актуальность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BBC63B-FF2F-411C-8556-EF8AE62ED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118586"/>
            <a:ext cx="12191999" cy="573941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/>
            <a:endParaRPr lang="ru-RU" sz="2400" dirty="0"/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старшего дошкольного возраста находятся у истоков познания окружающего мира. Начиная с младшего возраста проводится работа по ознакомлению с окружающим миром и социальной действительностью. Именно детям этого возраста свойственна большая эмоциональная отзывчивость. Чрезвычайно важно не упустить момент для воспитания в них добрых чувств к окружающим людям и формированию положительного отношения к труду, что является главной целью образовательной области труд.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формирование первичных представлений о труде взрослых в старшей группе начинается со знакомства с трудом сотрудников детского сада: помощника воспитателя, медсестры, повара, дворника, шофера, постоянно подчеркивая их заботу о детях.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задача воспитателей – вызвать у детей чувство уважения к людям труда, желание оказать им посильную помощь, как например: все съедать за обедом, чтобы порадовать повара. В связи с этим у нас возникла потребность в разработке проектной деятельности по ознакомлению детей с профессией повар.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51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D703DC-AF8B-4281-9B28-150BBCEDD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332303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знаний о профессии повар в процессе совместной и самостоятельной деятельности детей через «погружение» в реальные практические ситуации.</a:t>
            </a:r>
            <a:br>
              <a:rPr lang="ru-RU" dirty="0"/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Познакомить детей с трудом повара.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Способствовать умению детей составлять рассказ и презентовать перед детьми свои знания о профессиях повара.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Развивать речевую и продуктивную активность детей в процессе проекта.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Способствовать воспитанию активного слушателя: умение слушать рассказы своих товарищей.</a:t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Воспитывать уважительное отношение к людям труда.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19305A-B80F-4D17-B518-7AC0A58D8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32303"/>
            <a:ext cx="12192000" cy="2525697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информационно – познавательный, игровой, творческий, групповой, краткосрочный (1 неделя).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старшей группы, воспитатель, родители группы.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115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5F42A7-28DB-482C-A46E-893AC063B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5C3166-CA51-49FF-A1CB-C59A14E6F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работы с дошкольниками: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экскурсии, наблюдения;                                                                                                   - рассказы воспитателей и родителей;                                                                                                                                - образовательная деятельность;                                                                                                                                           - игры(дидактические, настольно-печатные, сюжетно-ролевые);                                                                                                                                      - самостоятельная художественно-творческая деятельность. 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ознакомления с профессией.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название профессии                                                                                                                    -  место работы                                                                                                                                 -  материал для труда                                                                                                                      -  форменная одежда                                                                                                                                   - орудия труда                                                                                                                                   -  трудовые действия                                                                                                                       - личностные качества                                                                                                                    -  результат труда                                                                                                                              -  польза труда для общества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67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BC0B7-0064-4036-A97E-CC0B0C9B6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6532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проекта: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258724-576C-47A8-A21A-5CE1E9E72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5320"/>
            <a:ext cx="12192000" cy="579267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Подготовительный этап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разработка плана реализации проекта;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подбор методической  литературы для реализации проекта;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подбор наглядно-дидактического материала; художественной литературы, репродукций картин, иллюстраций, организация развивающей среды в группе.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Основной этап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перспективного плана проектной деятельности.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Заключительный этап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Презентация детьми подготовленных рассказов на тему «Как готовит моя мама».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Чаепитие с блинами в мордовской избе в гостях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Куйгорожа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12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6C639-4BB5-4414-86A4-B837767D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307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BA9EB-3A3B-4884-BD19-7DE0309B5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83076"/>
            <a:ext cx="12191999" cy="577492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b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Дети группы расширили и углубили знания о профессии повар, о значимости, ценности этого труда.</a:t>
            </a:r>
            <a:b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Некоторые дети научились составлять небольшие рассказы о профессии повар, уверенно презентовать их перед своими товарищами.</a:t>
            </a:r>
            <a:b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Ежедневные обсуждения и рассматривание иллюстраций и презентаций о профессии, обогатило словарь детей, способствовало повышению их речевой активности.</a:t>
            </a:r>
            <a:b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Проект способствовал воспитанию у детей уважение к труду взрослых, бережного отношения к окружающему</a:t>
            </a:r>
            <a:b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Родители участвовали в составлении рассказа на тему «Как готовит моя мама».</a:t>
            </a:r>
            <a:b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Проект укрепил дружеские отношения между родителями и сотрудниками, способствовал желанию сотрудничать, помогать детям в его реализации.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5300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21C43-7711-4EA0-BD65-B874D9DFA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4686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83E5B8-71A6-488A-BD41-E2587EC85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6860"/>
            <a:ext cx="12192000" cy="5511139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день – ПОНЕДЕЛЬНИК</a:t>
            </a:r>
          </a:p>
          <a:p>
            <a:pPr marL="0" indent="0" algn="ctr">
              <a:buNone/>
            </a:pPr>
            <a:endParaRPr lang="ru-RU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Беседа о профессии повар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Рассматривание иллюстраций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Разгадывание загадок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Чтение художественной литературы</a:t>
            </a:r>
          </a:p>
          <a:p>
            <a:pPr marL="0" indent="0">
              <a:buNone/>
            </a:pP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Продуктивная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880068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72232-C390-451D-8E19-E4E8C453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45218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день - ВТОРНИК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345442-E5C8-49A9-83AE-4A08A0E4C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0932"/>
            <a:ext cx="12192000" cy="5837067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7030A0"/>
                </a:solidFill>
              </a:rPr>
              <a:t>-</a:t>
            </a:r>
            <a:r>
              <a:rPr lang="ru-RU" dirty="0"/>
              <a:t> 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презентации о профессии повар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Дидактические игры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Чтение художественной литературы</a:t>
            </a:r>
          </a:p>
          <a:p>
            <a:pPr marL="0" indent="0">
              <a:buNone/>
            </a:pP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Продуктивная деятельность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774991-BEED-4C0B-85DE-6D53C815B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82" y="1425082"/>
            <a:ext cx="3786186" cy="5308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9016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CBA58-3588-46C0-A027-BED8965E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76543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день - СРЕДА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00BAEF-AF2C-4EA3-9F3D-B9A5B279D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6544"/>
            <a:ext cx="12192000" cy="588145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Экскурсия на пищеблок детского сада(на кухню)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Настольно-печатные игры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Чтение художественной литературы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Продуктивная деятельность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D95F6A-C9ED-4631-BE35-DA6F041DA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3883" y="3429000"/>
            <a:ext cx="4708123" cy="2648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66BEDC-2A9A-4EA3-A7AA-65B4D2197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7893977" y="1072966"/>
            <a:ext cx="4090878" cy="2534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E8E61C-C5D2-45B0-B1ED-D591D157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5999" y="3703962"/>
            <a:ext cx="4574959" cy="2854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591807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501</Words>
  <Application>Microsoft Office PowerPoint</Application>
  <PresentationFormat>Широкоэкранный</PresentationFormat>
  <Paragraphs>64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Структурное подразделение «Детский сад №7 комбинированного вида» МБДОУ «Детский сад «Радуга» комбинированного вида» Рузаевского муниципального района  </vt:lpstr>
      <vt:lpstr>Актуальность проекта:</vt:lpstr>
      <vt:lpstr>   Цель проекта: обобщение знаний о профессии повар в процессе совместной и самостоятельной деятельности детей через «погружение» в реальные практические ситуации.  Задачи:  - Познакомить детей с трудом повара.  -  Способствовать умению детей составлять рассказ и презентовать перед детьми свои знания о профессиях повара.  - Развивать речевую и продуктивную активность детей в процессе проекта.  - Способствовать воспитанию активного слушателя: умение слушать рассказы своих товарищей.  -  Воспитывать уважительное отношение к людям труда.   </vt:lpstr>
      <vt:lpstr> </vt:lpstr>
      <vt:lpstr>Этапы проекта: </vt:lpstr>
      <vt:lpstr>Ожидаемый результат:</vt:lpstr>
      <vt:lpstr>Реализация проекта</vt:lpstr>
      <vt:lpstr>2 день - ВТОРНИК</vt:lpstr>
      <vt:lpstr>3 день - СРЕДА</vt:lpstr>
      <vt:lpstr>4 день - ЧЕТВЕРГ</vt:lpstr>
      <vt:lpstr>5 день - ПЯТНИЦА</vt:lpstr>
      <vt:lpstr>СПАСИБО  ЗА   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Структурное подразделение «Детский сад №7 комбинированного вида» МБДОУ «Детский сад «Радуга» комбинированного вида» Рузаевского муниципального района  </dc:title>
  <dc:creator>USER</dc:creator>
  <cp:lastModifiedBy>USER</cp:lastModifiedBy>
  <cp:revision>16</cp:revision>
  <dcterms:created xsi:type="dcterms:W3CDTF">2021-02-13T17:50:19Z</dcterms:created>
  <dcterms:modified xsi:type="dcterms:W3CDTF">2021-02-14T10:01:29Z</dcterms:modified>
</cp:coreProperties>
</file>