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60" r:id="rId4"/>
    <p:sldId id="304" r:id="rId5"/>
    <p:sldId id="261" r:id="rId6"/>
    <p:sldId id="307" r:id="rId7"/>
    <p:sldId id="269" r:id="rId8"/>
    <p:sldId id="277" r:id="rId9"/>
    <p:sldId id="268" r:id="rId10"/>
    <p:sldId id="274" r:id="rId11"/>
    <p:sldId id="273" r:id="rId12"/>
    <p:sldId id="275" r:id="rId13"/>
    <p:sldId id="276" r:id="rId14"/>
    <p:sldId id="279" r:id="rId15"/>
    <p:sldId id="281" r:id="rId16"/>
    <p:sldId id="308" r:id="rId17"/>
    <p:sldId id="283" r:id="rId18"/>
    <p:sldId id="309" r:id="rId19"/>
    <p:sldId id="290" r:id="rId20"/>
    <p:sldId id="292" r:id="rId21"/>
    <p:sldId id="294" r:id="rId22"/>
    <p:sldId id="295" r:id="rId23"/>
    <p:sldId id="296" r:id="rId24"/>
    <p:sldId id="297" r:id="rId25"/>
    <p:sldId id="310" r:id="rId26"/>
    <p:sldId id="278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69E5-3A95-4AE8-AD4E-42D6D6BAF38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24A1B-5EE4-4F48-B4A7-C1DD1F6E4A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640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69E5-3A95-4AE8-AD4E-42D6D6BAF38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24A1B-5EE4-4F48-B4A7-C1DD1F6E4A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723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69E5-3A95-4AE8-AD4E-42D6D6BAF38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24A1B-5EE4-4F48-B4A7-C1DD1F6E4A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794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69E5-3A95-4AE8-AD4E-42D6D6BAF38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24A1B-5EE4-4F48-B4A7-C1DD1F6E4A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383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69E5-3A95-4AE8-AD4E-42D6D6BAF38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24A1B-5EE4-4F48-B4A7-C1DD1F6E4A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414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69E5-3A95-4AE8-AD4E-42D6D6BAF38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24A1B-5EE4-4F48-B4A7-C1DD1F6E4A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69E5-3A95-4AE8-AD4E-42D6D6BAF38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24A1B-5EE4-4F48-B4A7-C1DD1F6E4A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959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69E5-3A95-4AE8-AD4E-42D6D6BAF38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24A1B-5EE4-4F48-B4A7-C1DD1F6E4A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292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69E5-3A95-4AE8-AD4E-42D6D6BAF38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24A1B-5EE4-4F48-B4A7-C1DD1F6E4A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475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69E5-3A95-4AE8-AD4E-42D6D6BAF38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24A1B-5EE4-4F48-B4A7-C1DD1F6E4A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51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69E5-3A95-4AE8-AD4E-42D6D6BAF38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24A1B-5EE4-4F48-B4A7-C1DD1F6E4A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90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769E5-3A95-4AE8-AD4E-42D6D6BAF38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24A1B-5EE4-4F48-B4A7-C1DD1F6E4A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81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               </a:t>
            </a:r>
            <a:r>
              <a:rPr lang="ru-RU" sz="3600" i="1" dirty="0">
                <a:latin typeface="Impact" panose="020B0806030902050204" pitchFamily="34" charset="0"/>
              </a:rPr>
              <a:t>Народы и культура </a:t>
            </a:r>
            <a:r>
              <a:rPr lang="ru-RU" sz="3600" i="1" dirty="0" err="1">
                <a:latin typeface="Impact" panose="020B0806030902050204" pitchFamily="34" charset="0"/>
              </a:rPr>
              <a:t>Повожья</a:t>
            </a:r>
            <a:endParaRPr lang="ru-RU" sz="3600" i="1" dirty="0">
              <a:latin typeface="Impact" panose="020B0806030902050204" pitchFamily="34" charset="0"/>
            </a:endParaRPr>
          </a:p>
        </p:txBody>
      </p:sp>
      <p:pic>
        <p:nvPicPr>
          <p:cNvPr id="1026" name="Picture 2" descr="https://allyslide.com/thumbs/d813dcc054662b5d580619cb6e3afeb0/img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25" y="1573222"/>
            <a:ext cx="2783379" cy="1840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images.myshared.ru/4/136417/slide_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19"/>
          <a:stretch/>
        </p:blipFill>
        <p:spPr bwMode="auto">
          <a:xfrm>
            <a:off x="7088910" y="1554792"/>
            <a:ext cx="2783378" cy="1874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im1-tub-ru.yandex.net/i?id=d971e8732bc8b56aeae16268519a070b&amp;n=33&amp;h=215&amp;w=28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51" y="4086573"/>
            <a:ext cx="2448275" cy="1834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uslide.ru/images/18/24711/736/img1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09"/>
          <a:stretch/>
        </p:blipFill>
        <p:spPr bwMode="auto">
          <a:xfrm>
            <a:off x="6231567" y="4022433"/>
            <a:ext cx="2766324" cy="1898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fs00.infourok.ru/images/doc/233/87015/2/img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819" y="1527285"/>
            <a:ext cx="2928850" cy="19341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/>
          <a:srcRect b="13586"/>
          <a:stretch/>
        </p:blipFill>
        <p:spPr>
          <a:xfrm>
            <a:off x="3136292" y="4022434"/>
            <a:ext cx="2928849" cy="1898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75241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1-tub-ru.yandex.net/i?id=d971e8732bc8b56aeae16268519a070b&amp;n=33&amp;h=215&amp;w=2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805" y="706582"/>
            <a:ext cx="7527142" cy="5638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277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70" name="Picture 14" descr="http://shkolageo.ru/mpakard/%D0%9D%D0%B0%D1%86%D0%B8%D0%BE%D0%BD%D0%B0%D0%BB%D1%8C%D0%BD%D1%8B%D0%B5+%D0%BA%D0%BE%D1%81%D1%82%D1%8E%D0%BC%D1%8Bd/img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77"/>
          <a:stretch/>
        </p:blipFill>
        <p:spPr bwMode="auto">
          <a:xfrm>
            <a:off x="2244437" y="1524000"/>
            <a:ext cx="8118763" cy="49772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44437" y="221673"/>
            <a:ext cx="838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Татарский национальный костюм</a:t>
            </a:r>
          </a:p>
        </p:txBody>
      </p:sp>
    </p:spTree>
    <p:extLst>
      <p:ext uri="{BB962C8B-B14F-4D97-AF65-F5344CB8AC3E}">
        <p14:creationId xmlns:p14="http://schemas.microsoft.com/office/powerpoint/2010/main" val="729805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images.myshared.ru/4/274895/slide_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8" b="12364"/>
          <a:stretch/>
        </p:blipFill>
        <p:spPr bwMode="auto">
          <a:xfrm>
            <a:off x="1441412" y="1343891"/>
            <a:ext cx="8810953" cy="55141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31818" y="235527"/>
            <a:ext cx="92132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Праздники и обряды</a:t>
            </a:r>
          </a:p>
        </p:txBody>
      </p:sp>
    </p:spTree>
    <p:extLst>
      <p:ext uri="{BB962C8B-B14F-4D97-AF65-F5344CB8AC3E}">
        <p14:creationId xmlns:p14="http://schemas.microsoft.com/office/powerpoint/2010/main" val="1055732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6" name="Picture 8" descr="http://bezlgi.ru/photos/ornamenty-na-tatarskoy-odejde-153692-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218" y="676667"/>
            <a:ext cx="7906325" cy="59297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249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icdn.lenta.ru/images/2015/10/13/18/20151013184712279/pic_93ca43bc82b2108018c201a4799e307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09" y="2430801"/>
            <a:ext cx="6182591" cy="41882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14110" y="742434"/>
            <a:ext cx="72768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Татарские национальные блюда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666454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http://uslide.ru/images/18/24711/736/img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436" y="550717"/>
            <a:ext cx="7966364" cy="59747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082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Народные праздники Мордовии: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акша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(белая берёза)            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праздник-моление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945" y="2457366"/>
            <a:ext cx="4252015" cy="32368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https://ds02.infourok.ru/uploads/ex/04a6/0002b03d-750eed59/img1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20"/>
          <a:stretch/>
        </p:blipFill>
        <p:spPr bwMode="auto">
          <a:xfrm>
            <a:off x="6026727" y="2457366"/>
            <a:ext cx="5569528" cy="40022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408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im3-tub-ru.yandex.net/i?id=4d9884a5370a54e4b7786d6083dc2327&amp;n=33&amp;h=215&amp;w=28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9" b="10027"/>
          <a:stretch/>
        </p:blipFill>
        <p:spPr bwMode="auto">
          <a:xfrm>
            <a:off x="311321" y="467425"/>
            <a:ext cx="3630759" cy="26159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0" name="Picture 10" descr="http://uistoka.ru/foto/13586_654_215/654_10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183" y="2726199"/>
            <a:ext cx="4020219" cy="30188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8160" y="706582"/>
            <a:ext cx="777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Мордовская вышивка     национальные костюмы</a:t>
            </a:r>
          </a:p>
        </p:txBody>
      </p:sp>
      <p:pic>
        <p:nvPicPr>
          <p:cNvPr id="5" name="Picture 4" descr="http://shkolageo.ru/mpakard/%D0%9D%D0%B0%D1%86%D0%B8%D0%BE%D0%BD%D0%B0%D0%BB%D1%8C%D0%BD%D1%8B%D0%B5+%D0%BA%D0%BE%D1%81%D1%82%D1%8E%D0%BC%D1%8Bd/img5.jpg">
            <a:extLst>
              <a:ext uri="{FF2B5EF4-FFF2-40B4-BE49-F238E27FC236}">
                <a16:creationId xmlns:a16="http://schemas.microsoft.com/office/drawing/2014/main" xmlns="" id="{D1198BAB-8053-4BAD-B513-DD3AD79DE4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55"/>
          <a:stretch/>
        </p:blipFill>
        <p:spPr bwMode="auto">
          <a:xfrm>
            <a:off x="1625600" y="3200979"/>
            <a:ext cx="5171440" cy="34076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839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Национальные блюда Мордовии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цемарт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шяняпт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жареное мясо с луком)</a:t>
            </a:r>
          </a:p>
        </p:txBody>
      </p:sp>
      <p:pic>
        <p:nvPicPr>
          <p:cNvPr id="5122" name="Picture 2" descr="https://fs00.infourok.ru/images/doc/225/28743/1/img1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6" t="45922" r="4840" b="13004"/>
          <a:stretch/>
        </p:blipFill>
        <p:spPr bwMode="auto">
          <a:xfrm>
            <a:off x="290945" y="2299854"/>
            <a:ext cx="4779819" cy="4322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4" name="Picture 4" descr="https://fs00.infourok.ru/images/doc/173/198272/img5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r="45312" b="22083"/>
          <a:stretch/>
        </p:blipFill>
        <p:spPr bwMode="auto">
          <a:xfrm>
            <a:off x="6155016" y="2673928"/>
            <a:ext cx="5593639" cy="40593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502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7920" b="13617"/>
          <a:stretch/>
        </p:blipFill>
        <p:spPr>
          <a:xfrm>
            <a:off x="1551709" y="2050471"/>
            <a:ext cx="8562107" cy="46689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2410691" y="609600"/>
            <a:ext cx="9781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УДМУРТЫ</a:t>
            </a:r>
          </a:p>
        </p:txBody>
      </p:sp>
    </p:spTree>
    <p:extLst>
      <p:ext uri="{BB962C8B-B14F-4D97-AF65-F5344CB8AC3E}">
        <p14:creationId xmlns:p14="http://schemas.microsoft.com/office/powerpoint/2010/main" val="2020457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llyslide.com/thumbs/d813dcc054662b5d580619cb6e3afeb0/img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09"/>
          <a:stretch/>
        </p:blipFill>
        <p:spPr bwMode="auto">
          <a:xfrm>
            <a:off x="3006436" y="142338"/>
            <a:ext cx="6109855" cy="67156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51531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9311" y="249383"/>
            <a:ext cx="10127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Обычаи и праздники Удмуртов</a:t>
            </a:r>
          </a:p>
        </p:txBody>
      </p:sp>
      <p:pic>
        <p:nvPicPr>
          <p:cNvPr id="8194" name="Picture 2" descr="https://susanin.news/upload/iblock/1be/1be22b448c0d15426d7d6a2cacf819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81" y="2687782"/>
            <a:ext cx="4727864" cy="381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88473" y="1731818"/>
            <a:ext cx="9656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Выль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–жук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(праздник лета)                     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гербер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(завершение весенних работ)</a:t>
            </a:r>
          </a:p>
        </p:txBody>
      </p:sp>
      <p:pic>
        <p:nvPicPr>
          <p:cNvPr id="8196" name="Picture 4" descr="https://susanin.news/upload/iblock/71a/71ac748b79a8c3399154c79d887369d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13" y="2479964"/>
            <a:ext cx="5400570" cy="40178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2697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https://www.ridus.ru/_ah/img/GYWBu28WftQZJPcgCnXY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746" y="3269781"/>
            <a:ext cx="5098470" cy="34032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://susanin.udm.ru/upload/iblock/ff2/ff23454dde23f8f9d7b44ee548cb21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6" y="2331262"/>
            <a:ext cx="5189570" cy="34575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56509" y="900545"/>
            <a:ext cx="79940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Ремесло удмуртского народа</a:t>
            </a:r>
          </a:p>
        </p:txBody>
      </p:sp>
    </p:spTree>
    <p:extLst>
      <p:ext uri="{BB962C8B-B14F-4D97-AF65-F5344CB8AC3E}">
        <p14:creationId xmlns:p14="http://schemas.microsoft.com/office/powerpoint/2010/main" val="1199560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 descr="http://shkolageo.ru/mpakard/%D0%92%D1%8B%D0%BF%D0%BE%D0%BB%D0%BD%D0%B8%D0%BBd/img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" t="16789" r="-365" b="4136"/>
          <a:stretch/>
        </p:blipFill>
        <p:spPr bwMode="auto">
          <a:xfrm>
            <a:off x="2050473" y="2008909"/>
            <a:ext cx="7592291" cy="45027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4710545" y="900546"/>
            <a:ext cx="7758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БАШКИРЫ</a:t>
            </a:r>
          </a:p>
        </p:txBody>
      </p:sp>
    </p:spTree>
    <p:extLst>
      <p:ext uri="{BB962C8B-B14F-4D97-AF65-F5344CB8AC3E}">
        <p14:creationId xmlns:p14="http://schemas.microsoft.com/office/powerpoint/2010/main" val="15910635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Национальный костюм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башкирцев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ttp://www.shkolageo.ru/mpakard/%D0%9D%D0%B0%D1%86%D0%B8%D0%BE%D0%BD%D0%B0%D0%BB%D1%8C%D0%BD%D1%8B%D0%B5+%D0%BA%D0%BE%D1%81%D1%82%D1%8E%D0%BC%D1%8Bd/img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1" t="25544" r="58358" b="10775"/>
          <a:stretch/>
        </p:blipFill>
        <p:spPr bwMode="auto">
          <a:xfrm>
            <a:off x="727363" y="1823356"/>
            <a:ext cx="3365002" cy="469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shkolageo.ru/mpakard/%D0%9D%D0%B0%D1%86%D0%B8%D0%BE%D0%BD%D0%B0%D0%BB%D1%8C%D0%BD%D1%8B%D0%B5+%D0%BA%D0%BE%D1%81%D1%82%D1%8E%D0%BC%D1%8Bd/img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28" t="30536" r="16181" b="10071"/>
          <a:stretch/>
        </p:blipFill>
        <p:spPr bwMode="auto">
          <a:xfrm>
            <a:off x="7606144" y="1757021"/>
            <a:ext cx="3172693" cy="48226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7568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Национальные праздники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сабантуй</a:t>
            </a:r>
          </a:p>
        </p:txBody>
      </p:sp>
      <p:pic>
        <p:nvPicPr>
          <p:cNvPr id="4" name="Picture 2" descr="http://albatros63.ru/wp-content/uploads/2014/04/%D1%81%D0%B0%D0%B1%D0%B0%D0%BD%D1%82%D1%83%D0%B9-%D0%B4%D0%B5%D0%B2%D1%83%D1%88%D0%BA%D0%B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4" y="2364839"/>
            <a:ext cx="4114799" cy="39040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292" name="Picture 4" descr="http://media.nazaccent.ru/files/46/23/462393d19db8d7030ffda8ef382f2188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824" y="2364839"/>
            <a:ext cx="4912430" cy="39040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520040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1837" y="60065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блюда Башкирии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чак-чак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ru-RU" sz="5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бишбармак</a:t>
            </a:r>
            <a:endParaRPr lang="ru-RU" sz="5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http://kp.by/share/i/12/7337459/wr-720.sh-1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91" y="2823380"/>
            <a:ext cx="4344158" cy="34228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ntc-transport.ru/img/video-retsepta-vak-belyash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56"/>
          <a:stretch/>
        </p:blipFill>
        <p:spPr bwMode="auto">
          <a:xfrm>
            <a:off x="6276109" y="2823380"/>
            <a:ext cx="5201328" cy="342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117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batona.net/uploads/posts/2013-12/1386899917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9" y="799819"/>
            <a:ext cx="7647710" cy="56841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262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http://civilsk-centr.soc.cap.ru/adminpanel/UserFiles/photo/20140328_Albom9908/p11901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404" y="4200999"/>
            <a:ext cx="3570777" cy="2275186"/>
          </a:xfrm>
          <a:prstGeom prst="snip2DiagRect">
            <a:avLst>
              <a:gd name="adj1" fmla="val 6944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54" name="Picture 10" descr="http://cheboksari.bezformata.ru/content/image1021871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51" y="1339740"/>
            <a:ext cx="2767909" cy="18764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2" name="TextBox 11"/>
          <p:cNvSpPr txBox="1"/>
          <p:nvPr/>
        </p:nvSpPr>
        <p:spPr>
          <a:xfrm>
            <a:off x="2824480" y="748146"/>
            <a:ext cx="67360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Головные уборы и народные костюмы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96FC93C-8E7E-42F7-A0AE-9E4C1CBD3C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979"/>
          <a:stretch/>
        </p:blipFill>
        <p:spPr>
          <a:xfrm>
            <a:off x="1341059" y="3807744"/>
            <a:ext cx="4658421" cy="27608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3">
            <a:extLst>
              <a:ext uri="{FF2B5EF4-FFF2-40B4-BE49-F238E27FC236}">
                <a16:creationId xmlns:a16="http://schemas.microsoft.com/office/drawing/2014/main" xmlns="" id="{8EABC3E6-1360-4273-A1BA-F7CF6DB3AA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6392" y="559861"/>
            <a:ext cx="2005105" cy="34361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2477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Народные праздники:</a:t>
            </a:r>
            <a:b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акатуй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уяв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посиделки           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192"/>
          <a:stretch/>
        </p:blipFill>
        <p:spPr>
          <a:xfrm>
            <a:off x="304800" y="3448709"/>
            <a:ext cx="3588328" cy="3213163"/>
          </a:xfrm>
          <a:prstGeom prst="snip2DiagRect">
            <a:avLst>
              <a:gd name="adj1" fmla="val 2998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1999"/>
          <a:stretch/>
        </p:blipFill>
        <p:spPr>
          <a:xfrm>
            <a:off x="7650020" y="3984162"/>
            <a:ext cx="4057072" cy="26777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232" y="2456586"/>
            <a:ext cx="3284683" cy="30551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17357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http://freeppt4u.com/u/storage/ppt_3644/32af-1385309483-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888" y="665019"/>
            <a:ext cx="8548403" cy="59713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19552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        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блюда:</a:t>
            </a:r>
            <a:b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шырттан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хуплу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какай </a:t>
            </a:r>
            <a:r>
              <a:rPr lang="ru-RU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шурпи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://static4.aif.ru/pictures/201212/%D1%88%D0%B8%D1%80%D1%82%D0%B0%D0%B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10" y="3380509"/>
            <a:ext cx="3207327" cy="33506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cafedobrynia.ru/wp-content/uploads/2014/01/IMG_8218o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457" y="2099396"/>
            <a:ext cx="3643478" cy="2888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uzi-trehgorka.ru/prefix/chuvashskie-natsionalnie-blyuda-retsepti-s-foto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128" y="2452256"/>
            <a:ext cx="3629890" cy="35190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629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://images.myshared.ru/4/136417/slide_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68"/>
          <a:stretch/>
        </p:blipFill>
        <p:spPr bwMode="auto">
          <a:xfrm>
            <a:off x="2313709" y="945573"/>
            <a:ext cx="7897091" cy="530282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365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images.myshared.ru/5/446177/slide_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97" b="11092"/>
          <a:stretch/>
        </p:blipFill>
        <p:spPr bwMode="auto">
          <a:xfrm>
            <a:off x="1288470" y="1731818"/>
            <a:ext cx="9323901" cy="49183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73382" y="540328"/>
            <a:ext cx="9628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Марийский национальный костюм</a:t>
            </a:r>
          </a:p>
        </p:txBody>
      </p:sp>
    </p:spTree>
    <p:extLst>
      <p:ext uri="{BB962C8B-B14F-4D97-AF65-F5344CB8AC3E}">
        <p14:creationId xmlns:p14="http://schemas.microsoft.com/office/powerpoint/2010/main" val="642641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          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 марийского народа: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агавайрем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пеледыш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пайрем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7254" y="3119440"/>
            <a:ext cx="5066624" cy="3390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610" y="3057093"/>
            <a:ext cx="4603172" cy="34523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36498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837</TotalTime>
  <Words>86</Words>
  <Application>Microsoft Office PowerPoint</Application>
  <PresentationFormat>Произвольный</PresentationFormat>
  <Paragraphs>20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               Народы и культура Повожья</vt:lpstr>
      <vt:lpstr>Презентация PowerPoint</vt:lpstr>
      <vt:lpstr>Презентация PowerPoint</vt:lpstr>
      <vt:lpstr>             Народные праздники:      акатуй              уяв                  посиделки            </vt:lpstr>
      <vt:lpstr>Презентация PowerPoint</vt:lpstr>
      <vt:lpstr>         Национальные блюда: шырттан              хуплу             какай шурпи</vt:lpstr>
      <vt:lpstr>Презентация PowerPoint</vt:lpstr>
      <vt:lpstr>Презентация PowerPoint</vt:lpstr>
      <vt:lpstr>             Праздники марийского народа:                 агавайрем                     пеледыш пайрем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Народные праздники Мордовии:  акша келу (белая берёза)              праздник-моление</vt:lpstr>
      <vt:lpstr>Презентация PowerPoint</vt:lpstr>
      <vt:lpstr>          Национальные блюда Мордовии         цемарт                     шяняпт (жареное мясо с луком)</vt:lpstr>
      <vt:lpstr>Презентация PowerPoint</vt:lpstr>
      <vt:lpstr>Презентация PowerPoint</vt:lpstr>
      <vt:lpstr>Презентация PowerPoint</vt:lpstr>
      <vt:lpstr>Презентация PowerPoint</vt:lpstr>
      <vt:lpstr>      Национальный костюм башкирцев</vt:lpstr>
      <vt:lpstr>          Национальные праздники                       сабантуй</vt:lpstr>
      <vt:lpstr>Национальные блюда Башкирии        чак-чак                                     бишбармак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 А Р О Д Ы    П О В О Л Ж Ь Я</dc:title>
  <dc:creator>ирина сорокина</dc:creator>
  <cp:lastModifiedBy>Пользователь Windows</cp:lastModifiedBy>
  <cp:revision>71</cp:revision>
  <dcterms:created xsi:type="dcterms:W3CDTF">2016-12-04T06:56:27Z</dcterms:created>
  <dcterms:modified xsi:type="dcterms:W3CDTF">2023-12-14T16:54:12Z</dcterms:modified>
</cp:coreProperties>
</file>