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82" r:id="rId14"/>
    <p:sldId id="267" r:id="rId15"/>
    <p:sldId id="268" r:id="rId16"/>
    <p:sldId id="269" r:id="rId17"/>
    <p:sldId id="270" r:id="rId18"/>
    <p:sldId id="271" r:id="rId19"/>
    <p:sldId id="272" r:id="rId20"/>
    <p:sldId id="280" r:id="rId21"/>
    <p:sldId id="277" r:id="rId22"/>
    <p:sldId id="281" r:id="rId23"/>
    <p:sldId id="278" r:id="rId24"/>
    <p:sldId id="274" r:id="rId25"/>
    <p:sldId id="275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5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94924-06AA-4147-9635-DDDA1EA695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BA83F-2930-41DB-984A-79A0DDFFA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A83F-2930-41DB-984A-79A0DDFFA63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8001000" cy="259080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  <a:r>
              <a:rPr lang="ru-RU" altLang="ru-RU" sz="5400" b="1" dirty="0" smtClean="0">
                <a:solidFill>
                  <a:srgbClr val="0E4B0D"/>
                </a:solidFill>
                <a:latin typeface="Monotype Corsiva" pitchFamily="66" charset="0"/>
              </a:rPr>
              <a:t/>
            </a:r>
            <a:br>
              <a:rPr lang="ru-RU" altLang="ru-RU" sz="5400" b="1" dirty="0" smtClean="0">
                <a:solidFill>
                  <a:srgbClr val="0E4B0D"/>
                </a:solidFill>
                <a:latin typeface="Monotype Corsiva" pitchFamily="66" charset="0"/>
              </a:rPr>
            </a:br>
            <a:r>
              <a:rPr lang="ru-RU" altLang="ru-RU" sz="4000" b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  <a:r>
              <a:rPr lang="ru-RU" altLang="ru-RU" sz="5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,  </a:t>
            </a:r>
            <a:br>
              <a:rPr lang="ru-RU" altLang="ru-RU" sz="5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3600" b="1" i="1" dirty="0" err="1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Тремаскиной</a:t>
            </a:r>
            <a:r>
              <a:rPr lang="ru-RU" altLang="ru-RU" sz="36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 Алины Евгеньевны</a:t>
            </a:r>
            <a:r>
              <a:rPr lang="ru-RU" altLang="ru-RU" sz="5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altLang="ru-RU" sz="54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27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  <a:br>
              <a:rPr lang="ru-RU" altLang="ru-RU" sz="27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ru-RU" sz="2700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  <a:r>
              <a:rPr lang="ru-RU" altLang="ru-RU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62200"/>
            <a:ext cx="6400800" cy="4495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28.01.1999 г.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МГПИ им М. Е. </a:t>
            </a:r>
            <a:r>
              <a:rPr lang="ru-RU" altLang="ru-RU" dirty="0" err="1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 детей дошкольного возраста</a:t>
            </a:r>
            <a:endParaRPr lang="ru-RU" altLang="ru-RU" b="1" dirty="0" smtClean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101324 3516138, 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2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2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altLang="ru-RU" b="1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/>
          </a:p>
        </p:txBody>
      </p:sp>
      <p:pic>
        <p:nvPicPr>
          <p:cNvPr id="5" name="Рисунок 4" descr="6DCFEF89-BC90-4E74-8206-348BD0D7028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514243"/>
            <a:ext cx="2894707" cy="434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CBDD02-170C-433F-8DB2-4462FC82B91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491758"/>
            <a:ext cx="4267200" cy="6078256"/>
          </a:xfrm>
        </p:spPr>
      </p:pic>
      <p:pic>
        <p:nvPicPr>
          <p:cNvPr id="5" name="Рисунок 4" descr="2385E65D-FFF8-4639-967C-D67B7643538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57200"/>
            <a:ext cx="4350189" cy="610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r>
              <a:rPr lang="ru-RU" sz="27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</a:t>
            </a:r>
            <a:r>
              <a:rPr lang="ru-RU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уровень: 1</a:t>
            </a:r>
          </a:p>
          <a:p>
            <a:pPr lvl="0">
              <a:buNone/>
            </a:pP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arqUQ3EbC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1417087"/>
            <a:ext cx="3865118" cy="551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02YT3lB1M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356713"/>
            <a:ext cx="4648200" cy="650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5C27B235-FDD4-46C0-998D-C66708A477E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3377" y="457200"/>
            <a:ext cx="4422038" cy="5943600"/>
          </a:xfrm>
        </p:spPr>
      </p:pic>
      <p:pic>
        <p:nvPicPr>
          <p:cNvPr id="5" name="Рисунок 4" descr="шукш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57200"/>
            <a:ext cx="42672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Содержимое 5" descr="свед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762000"/>
            <a:ext cx="4236254" cy="5826094"/>
          </a:xfrm>
        </p:spPr>
      </p:pic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2000"/>
            <a:ext cx="4210881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kern="0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200" b="1" kern="0" dirty="0" err="1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200" b="1" kern="0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kern="0" dirty="0" smtClean="0">
                <a:solidFill>
                  <a:sysClr val="windowText" lastClr="000000"/>
                </a:solidFill>
              </a:rPr>
              <a:t/>
            </a:r>
            <a:br>
              <a:rPr lang="ru-RU" kern="0" dirty="0" smtClean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7" name="Содержимое 6" descr="о выступления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66800"/>
            <a:ext cx="4190999" cy="5567149"/>
          </a:xfrm>
        </p:spPr>
      </p:pic>
      <p:pic>
        <p:nvPicPr>
          <p:cNvPr id="8" name="Рисунок 7" descr="CB1522B5-31AD-4CAE-BDF3-B0F069241F5B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066800"/>
            <a:ext cx="4039035" cy="5592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Содержимое 5" descr="о прове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033652"/>
            <a:ext cx="4038600" cy="5554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24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Содержимое 3" descr="профсою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243249"/>
            <a:ext cx="4267200" cy="5386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br>
              <a:rPr lang="ru-RU" sz="24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Содержимое 3" descr="пози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838200"/>
            <a:ext cx="4266288" cy="5867400"/>
          </a:xfrm>
        </p:spPr>
      </p:pic>
      <p:pic>
        <p:nvPicPr>
          <p:cNvPr id="5" name="Рисунок 4" descr="о позити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99" y="838200"/>
            <a:ext cx="4267201" cy="586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981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№125 комбинированного вида»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Адрес сайта: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https://ds125sar.schoolrm.ru/sveden/employees/10054/477888/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плагиа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286000"/>
            <a:ext cx="7848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аче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9233" y="228600"/>
            <a:ext cx="4776367" cy="6568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взаимоде с роди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914400"/>
            <a:ext cx="4191000" cy="5763857"/>
          </a:xfrm>
          <a:prstGeom prst="rect">
            <a:avLst/>
          </a:prstGeom>
        </p:spPr>
      </p:pic>
      <p:pic>
        <p:nvPicPr>
          <p:cNvPr id="9" name="Содержимое 8" descr="о взаимо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599" y="990600"/>
            <a:ext cx="4100069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езультат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304800"/>
            <a:ext cx="4572000" cy="62878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700" b="1" kern="0" dirty="0" smtClean="0">
                <a:solidFill>
                  <a:srgbClr val="411C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</a:t>
            </a:r>
            <a:r>
              <a:rPr lang="ru-RU" kern="0" dirty="0" smtClean="0">
                <a:solidFill>
                  <a:srgbClr val="411C72"/>
                </a:solidFill>
              </a:rPr>
              <a:t/>
            </a:r>
            <a:br>
              <a:rPr lang="ru-RU" kern="0" dirty="0" smtClean="0">
                <a:solidFill>
                  <a:srgbClr val="411C72"/>
                </a:solidFill>
              </a:rPr>
            </a:b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914400"/>
            <a:ext cx="4267199" cy="5715000"/>
          </a:xfrm>
          <a:prstGeom prst="rect">
            <a:avLst/>
          </a:prstGeom>
          <a:ln>
            <a:solidFill>
              <a:srgbClr val="A86ED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38200" y="3886200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спр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914400"/>
            <a:ext cx="432208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педагогов в профессиональных конкурсах</a:t>
            </a:r>
            <a:endParaRPr lang="ru-RU" sz="2400" dirty="0"/>
          </a:p>
        </p:txBody>
      </p:sp>
      <p:pic>
        <p:nvPicPr>
          <p:cNvPr id="4" name="Содержимое 3" descr="4ezmZrdBqb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762000"/>
            <a:ext cx="7287133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U7_LV_h4c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4178041" cy="5867400"/>
          </a:xfrm>
        </p:spPr>
      </p:pic>
      <p:pic>
        <p:nvPicPr>
          <p:cNvPr id="5" name="Рисунок 4" descr="bTFsK7J19Q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81000"/>
            <a:ext cx="4267200" cy="6036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r>
              <a:rPr lang="ru-RU" altLang="ru-RU" sz="2400" b="1" i="1" dirty="0" smtClean="0">
                <a:solidFill>
                  <a:srgbClr val="411C72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 </a:t>
            </a:r>
            <a:br>
              <a:rPr lang="ru-RU" altLang="ru-RU" sz="2400" b="1" i="1" dirty="0" smtClean="0">
                <a:solidFill>
                  <a:srgbClr val="411C7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9" y="685800"/>
            <a:ext cx="4230451" cy="5791200"/>
          </a:xfrm>
        </p:spPr>
      </p:pic>
      <p:pic>
        <p:nvPicPr>
          <p:cNvPr id="5" name="Рисунок 4" descr="4NooPI-SRr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609600"/>
            <a:ext cx="4191000" cy="5925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609600"/>
            <a:ext cx="4343400" cy="6013927"/>
          </a:xfrm>
        </p:spPr>
      </p:pic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609600"/>
            <a:ext cx="4724400" cy="4267200"/>
          </a:xfrm>
          <a:prstGeom prst="rect">
            <a:avLst/>
          </a:prstGeom>
        </p:spPr>
      </p:pic>
      <p:pic>
        <p:nvPicPr>
          <p:cNvPr id="6" name="Рисунок 5" descr="Рисунок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0" y="4724400"/>
            <a:ext cx="48006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об инн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4321694" cy="5943600"/>
          </a:xfrm>
        </p:spPr>
      </p:pic>
      <p:pic>
        <p:nvPicPr>
          <p:cNvPr id="9" name="Рисунок 8" descr="прое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4343400" cy="5973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4496271" cy="624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2642" y="304800"/>
            <a:ext cx="4651358" cy="6187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4419600" cy="640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1" y="197138"/>
            <a:ext cx="4648200" cy="6660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B5BD6DB-D5FB-491A-BCF0-C83205030B3C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381000"/>
            <a:ext cx="4828611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33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Интернет-публикация: 1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1B08D3DF-3F6E-4857-97DB-4CBA88426C2F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4397" y="646916"/>
            <a:ext cx="4389603" cy="621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227</Words>
  <Application>Microsoft Office PowerPoint</Application>
  <PresentationFormat>Экран (4:3)</PresentationFormat>
  <Paragraphs>35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Министерство образования РМ ПОРТФОЛИО,   Тремаскиной Алины Евгеньевны воспитателя МДОУ «Детский сад №125 комбинированного вида» г. о. Саранск </vt:lpstr>
      <vt:lpstr>Представление инновационного педагогического опыта на сайте  МДОУ «Детский сад №125 комбинированного вида»  Адрес сайта: https://ds125sar.schoolrm.ru/sveden/employees/10054/477888/  </vt:lpstr>
      <vt:lpstr>1. Участие в инновационной (экспериментальной) деятельности </vt:lpstr>
      <vt:lpstr>Слайд 4</vt:lpstr>
      <vt:lpstr>Слайд 5</vt:lpstr>
      <vt:lpstr>Слайд 6</vt:lpstr>
      <vt:lpstr>Слайд 7</vt:lpstr>
      <vt:lpstr>2. Наставничество  </vt:lpstr>
      <vt:lpstr>3. Наличие публикаций </vt:lpstr>
      <vt:lpstr>Слайд 10</vt:lpstr>
      <vt:lpstr>4. Результаты участия воспитанников в конкурсах, выставках, турнирах, соревнованиях, акциях, фестивалях  </vt:lpstr>
      <vt:lpstr>Слайд 12</vt:lpstr>
      <vt:lpstr>Слайд 13</vt:lpstr>
      <vt:lpstr>5. Наличие авторских программ, методических пособий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7. Проведение открытых занятий, мастер-классов, мероприятий </vt:lpstr>
      <vt:lpstr>8. Экспертная деятельность </vt:lpstr>
      <vt:lpstr>9. Общественно-педагогическая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 </vt:lpstr>
      <vt:lpstr>Слайд 20</vt:lpstr>
      <vt:lpstr>11. Качество взаимодействия с родителями</vt:lpstr>
      <vt:lpstr>Слайд 22</vt:lpstr>
      <vt:lpstr>12. Работа с детьми из социально – неблагополучных семей </vt:lpstr>
      <vt:lpstr>13. Участие педагогов в профессиональных конкурсах</vt:lpstr>
      <vt:lpstr>Слайд 25</vt:lpstr>
      <vt:lpstr>14. Награды и поощрения педагога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ПОРТФОЛИО,   Тремаскиной Алины Евгеньевны воспитателя МДОУ «Детский сад №125 комбинированного вида» г. о. Саранск </dc:title>
  <dc:creator>Админ</dc:creator>
  <cp:lastModifiedBy>Админ</cp:lastModifiedBy>
  <cp:revision>50</cp:revision>
  <dcterms:created xsi:type="dcterms:W3CDTF">2021-11-11T17:59:38Z</dcterms:created>
  <dcterms:modified xsi:type="dcterms:W3CDTF">2021-12-03T16:57:05Z</dcterms:modified>
</cp:coreProperties>
</file>