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564" y="-9404"/>
            <a:ext cx="9144372" cy="6867404"/>
            <a:chOff x="4564" y="-9404"/>
            <a:chExt cx="9144372" cy="6867404"/>
          </a:xfrm>
        </p:grpSpPr>
        <p:pic>
          <p:nvPicPr>
            <p:cNvPr id="1026" name="Picture 2" descr="http://4.bp.blogspot.com/-sD7mDeiCaX0/T3IJTRdRp0I/AAAAAAAACDE/3sX1YoaDTG4/s1600/Slide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4" y="-9404"/>
              <a:ext cx="9144372" cy="6867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760326" y="161345"/>
              <a:ext cx="763284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Продолжаем знакомиться с русскими народными игрушками.</a:t>
              </a:r>
            </a:p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старину любили дети игрушку-матрешку, но были еще и глиняные игрушки. </a:t>
              </a:r>
            </a:p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 некоторыми из них мы сегодня познакомимся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32" name="Picture 8" descr="https://ds05.infourok.ru/uploads/ex/0b53/0004ed52-ff0404f8/hello_html_m61747787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37" y="1916832"/>
              <a:ext cx="9036496" cy="443000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9103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564" y="-9404"/>
            <a:ext cx="9144372" cy="6867404"/>
            <a:chOff x="4564" y="-9404"/>
            <a:chExt cx="9144372" cy="6867404"/>
          </a:xfrm>
        </p:grpSpPr>
        <p:pic>
          <p:nvPicPr>
            <p:cNvPr id="1026" name="Picture 2" descr="http://4.bp.blogspot.com/-sD7mDeiCaX0/T3IJTRdRp0I/AAAAAAAACDE/3sX1YoaDTG4/s1600/Slide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4" y="-9404"/>
              <a:ext cx="9144372" cy="6867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https://i0.u-mama.ru/ed8/b2d/115/af7d675fb9942406e31c526f0008b448.jpg?t=1547044805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86" t="9327" r="3279" b="10019"/>
            <a:stretch/>
          </p:blipFill>
          <p:spPr bwMode="auto">
            <a:xfrm>
              <a:off x="816969" y="1688378"/>
              <a:ext cx="7568124" cy="490491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043608" y="14696"/>
              <a:ext cx="7056784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u="sng" dirty="0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Это дымковская игрушка. </a:t>
              </a:r>
            </a:p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Назвали ее так потому, что начали делать ее </a:t>
              </a:r>
            </a:p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деревне Дымково.</a:t>
              </a:r>
            </a:p>
            <a:p>
              <a:pPr algn="just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Узор 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проще некуда: кружочки, полоски, платочки, пятна,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точечки. Зато 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краски яркие- яркие. И потому пестро, весело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выходит. 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768407" y="6406009"/>
              <a:ext cx="761668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Дымковские игрушки 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необыкновенно нарядны.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469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4564" y="-9404"/>
            <a:ext cx="9144372" cy="6879154"/>
            <a:chOff x="4564" y="-9404"/>
            <a:chExt cx="9144372" cy="6879154"/>
          </a:xfrm>
        </p:grpSpPr>
        <p:pic>
          <p:nvPicPr>
            <p:cNvPr id="1026" name="Picture 2" descr="http://4.bp.blogspot.com/-sD7mDeiCaX0/T3IJTRdRp0I/AAAAAAAACDE/3sX1YoaDTG4/s1600/Slide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4" y="-9404"/>
              <a:ext cx="9144372" cy="6867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043608" y="14696"/>
              <a:ext cx="70567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u="sng" dirty="0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 это </a:t>
              </a:r>
              <a:r>
                <a:rPr lang="ru-RU" sz="2800" b="1" u="sng" dirty="0" err="1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филимоновская</a:t>
              </a:r>
              <a:r>
                <a:rPr lang="ru-RU" sz="2800" b="1" u="sng" dirty="0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игрушка.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043608" y="523416"/>
              <a:ext cx="727280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Они 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тоже сделаны из глины,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 расписаны 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они совсем по-другому: красными, желтыми и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зелеными полосками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Изготавливали такие игрушки в Селе Филимоново </a:t>
              </a:r>
              <a:r>
                <a:rPr lang="ru-RU" sz="20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Филимоновские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игрушки –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часто были свистульками.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 descr="https://cs6.livemaster.ru/storage/a2/9a/886136412ae39e100cb06ba8fcjc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401" y="1846856"/>
              <a:ext cx="3512623" cy="5005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Picture 4" descr="https://i.pinimg.com/736x/ef/5a/ce/ef5ace2ff73d5b5fa36f06ed94035ac7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1846856"/>
              <a:ext cx="5022894" cy="5022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5941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564" y="-9404"/>
            <a:ext cx="9144372" cy="6916836"/>
            <a:chOff x="4564" y="-9404"/>
            <a:chExt cx="9144372" cy="6916836"/>
          </a:xfrm>
        </p:grpSpPr>
        <p:pic>
          <p:nvPicPr>
            <p:cNvPr id="1026" name="Picture 2" descr="http://4.bp.blogspot.com/-sD7mDeiCaX0/T3IJTRdRp0I/AAAAAAAACDE/3sX1YoaDTG4/s1600/Slide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4" y="-9404"/>
              <a:ext cx="9144372" cy="6867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760326" y="161345"/>
              <a:ext cx="52518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Приглашаем вас тоже стать народными умельцами и вылепить из пластилина игрушку «Дымковского барашка».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098" name="Picture 2" descr="https://img.labirint.ru/rcimg/13686b2541cf38d74aa742c7cb0ca589/1920x1080/comments_pic/1006/03labgi0l1265851240.jpg?126585125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66" b="6404"/>
            <a:stretch/>
          </p:blipFill>
          <p:spPr bwMode="auto">
            <a:xfrm>
              <a:off x="1115616" y="1180230"/>
              <a:ext cx="4752528" cy="57272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049519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128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Компьютер</dc:creator>
  <cp:lastModifiedBy>Компьютер</cp:lastModifiedBy>
  <cp:revision>4</cp:revision>
  <dcterms:created xsi:type="dcterms:W3CDTF">2020-04-21T05:52:07Z</dcterms:created>
  <dcterms:modified xsi:type="dcterms:W3CDTF">2020-04-21T06:31:49Z</dcterms:modified>
</cp:coreProperties>
</file>