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2" r:id="rId13"/>
    <p:sldId id="295" r:id="rId14"/>
    <p:sldId id="271" r:id="rId15"/>
    <p:sldId id="274" r:id="rId16"/>
    <p:sldId id="275" r:id="rId17"/>
    <p:sldId id="294" r:id="rId18"/>
    <p:sldId id="292" r:id="rId19"/>
    <p:sldId id="293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7" r:id="rId29"/>
    <p:sldId id="288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1" autoAdjust="0"/>
    <p:restoredTop sz="94662" autoAdjust="0"/>
  </p:normalViewPr>
  <p:slideViewPr>
    <p:cSldViewPr>
      <p:cViewPr>
        <p:scale>
          <a:sx n="73" d="100"/>
          <a:sy n="73" d="100"/>
        </p:scale>
        <p:origin x="-44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5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sers.antiplagiat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990656" cy="1368151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Девиной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Марии Валерьевны</a:t>
            </a:r>
            <a:b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МДОУ «Детский сад №85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вида 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1700808"/>
            <a:ext cx="5328592" cy="5040560"/>
          </a:xfrm>
        </p:spPr>
        <p:txBody>
          <a:bodyPr>
            <a:normAutofit/>
          </a:bodyPr>
          <a:lstStyle/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29.05.1990 г.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"МГУ им.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 П. Огарева», 2013г.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«Народное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творчество» 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КГ № 05426, 01.06.2013г.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ГБУДПО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МРИО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программе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Педагогика и методика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дошкольного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образования“,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соответствие занимаемой должности, приказ №319 от 21.09.2021г.</a:t>
            </a:r>
          </a:p>
          <a:p>
            <a:pPr algn="l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7399"/>
            <a:ext cx="3096344" cy="41018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83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2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 сети  интернет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428736"/>
            <a:ext cx="2916694" cy="4121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928802"/>
            <a:ext cx="2880320" cy="4121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1500174"/>
            <a:ext cx="2936028" cy="4286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8821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000108"/>
            <a:ext cx="3517654" cy="4976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1785926"/>
            <a:ext cx="4577527" cy="3643338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285984" y="214290"/>
            <a:ext cx="4500594" cy="785818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506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28736"/>
            <a:ext cx="3348848" cy="494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000131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428736"/>
            <a:ext cx="3644338" cy="4946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366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Городской уровень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3" b="3014"/>
          <a:stretch/>
        </p:blipFill>
        <p:spPr>
          <a:xfrm>
            <a:off x="2743200" y="1268760"/>
            <a:ext cx="3701008" cy="5256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590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2000240"/>
            <a:ext cx="4490135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2643182"/>
            <a:ext cx="4000528" cy="277036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857255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581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960440" cy="5312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864230" cy="53122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8569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 –практических конференциях, педагогических чтениях, семинарах , секциях, форумах, радиопередачах.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0644"/>
            <a:ext cx="3674118" cy="497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21" y="1643051"/>
            <a:ext cx="3498919" cy="49063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7859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55022"/>
            <a:ext cx="3960440" cy="545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907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00139" cy="5841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25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 descr="C:\DOCUME~1\42B6~1\LOCALS~1\Temp\Rar$DRa0.076\Новая папка\дев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4048153" cy="5572164"/>
          </a:xfrm>
          <a:prstGeom prst="rect">
            <a:avLst/>
          </a:prstGeom>
          <a:noFill/>
        </p:spPr>
      </p:pic>
      <p:pic>
        <p:nvPicPr>
          <p:cNvPr id="2052" name="Picture 4" descr="C:\DOCUME~1\42B6~1\LOCALS~1\Temp\Rar$DRa0.873\Новая папка\дев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28604"/>
            <a:ext cx="3929090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561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Педагогический опыт </a:t>
            </a:r>
            <a:b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«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 детей в продуктивной деятельности» </a:t>
            </a: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  <a:t>представлен на сайте</a:t>
            </a:r>
            <a:br>
              <a:rPr lang="ru-RU" alt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MS Gothic" pitchFamily="49" charset="-128"/>
                <a:cs typeface="Times New Roman" pitchFamily="18" charset="0"/>
              </a:rPr>
            </a:br>
            <a:r>
              <a:rPr lang="en-AU" sz="32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https://ds85sar.schoolrm.ru/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arial"/>
              </a:rPr>
              <a:t/>
            </a:r>
            <a:br>
              <a:rPr lang="en-US" sz="3200" dirty="0" smtClean="0">
                <a:latin typeface="arial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Оригинальность педагогического опыта составляет: 75%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Материал проверен на плагиат на сайте: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: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//users.antiplagiat.ru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15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04" y="0"/>
            <a:ext cx="92515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 классов, мероприятий.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456383" cy="5184576"/>
          </a:xfrm>
          <a:prstGeom prst="rect">
            <a:avLst/>
          </a:prstGeom>
        </p:spPr>
      </p:pic>
      <p:pic>
        <p:nvPicPr>
          <p:cNvPr id="4098" name="Picture 2" descr="C:\DOCUME~1\42B6~1\LOCALS~1\Temp\Rar$DRa0.282\Новая папка\дев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736"/>
            <a:ext cx="3643338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5592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78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89640"/>
            <a:ext cx="4020716" cy="5683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3160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500174"/>
            <a:ext cx="3528392" cy="4968552"/>
          </a:xfrm>
          <a:prstGeom prst="rect">
            <a:avLst/>
          </a:prstGeom>
        </p:spPr>
      </p:pic>
      <p:pic>
        <p:nvPicPr>
          <p:cNvPr id="1026" name="Picture 2" descr="C:\Documents and Settings\ст.воспитатель\Рабочий стол\Девина Мария Валерьевна 2 (2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500175"/>
            <a:ext cx="3461995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1328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412776"/>
            <a:ext cx="3798991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81" y="1412776"/>
            <a:ext cx="3694402" cy="52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210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Качество взаимодействия с родителями.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96752"/>
            <a:ext cx="3816424" cy="5574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75028"/>
            <a:ext cx="3971715" cy="5595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3873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7" y="1540740"/>
            <a:ext cx="3816425" cy="4979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2378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746429" cy="5301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29" y="1412776"/>
            <a:ext cx="3902663" cy="55172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2196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7" y="836713"/>
            <a:ext cx="7306677" cy="51756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531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545480" cy="5222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6516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6" r="1978" b="1704"/>
          <a:stretch>
            <a:fillRect/>
          </a:stretch>
        </p:blipFill>
        <p:spPr>
          <a:xfrm>
            <a:off x="571472" y="714356"/>
            <a:ext cx="3500462" cy="50720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11" t="3956" r="1663" b="1713"/>
          <a:stretch>
            <a:fillRect/>
          </a:stretch>
        </p:blipFill>
        <p:spPr>
          <a:xfrm>
            <a:off x="4714876" y="785794"/>
            <a:ext cx="3643338" cy="5000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756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918648" cy="5544615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3.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4.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Результаты участия воспитанников: в конкурсах выставках, турнирах, соревнованиях, акциях, фестивалях.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5.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6.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7.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 классов, мероприятий.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9.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Общественно -  педагогическая активность педагога : участие в комиссиях, педагогических сообществах, в жюри конкурсов.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10.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11.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Качество взаимодействия с родителями.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 – неблагополучных семей.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13.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Раздел 14.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Награды и поощрения.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9361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Содержание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3608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5" t="1464" r="1018" b="1869"/>
          <a:stretch>
            <a:fillRect/>
          </a:stretch>
        </p:blipFill>
        <p:spPr>
          <a:xfrm>
            <a:off x="2428860" y="500042"/>
            <a:ext cx="4143404" cy="5786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583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Участие в инновационной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(экспериментальной) деятельности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112085" cy="46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199286" cy="46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025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6104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816424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5"/>
            <a:ext cx="3672407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8097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500042"/>
            <a:ext cx="3884585" cy="5347017"/>
          </a:xfrm>
          <a:prstGeom prst="rect">
            <a:avLst/>
          </a:prstGeom>
        </p:spPr>
      </p:pic>
      <p:pic>
        <p:nvPicPr>
          <p:cNvPr id="1026" name="Picture 2" descr="блокнот"/>
          <p:cNvPicPr>
            <a:picLocks noChangeAspect="1" noChangeArrowheads="1"/>
          </p:cNvPicPr>
          <p:nvPr/>
        </p:nvPicPr>
        <p:blipFill>
          <a:blip r:embed="rId4"/>
          <a:srcRect l="11072" t="11003" r="5391" b="10410"/>
          <a:stretch>
            <a:fillRect/>
          </a:stretch>
        </p:blipFill>
        <p:spPr bwMode="auto">
          <a:xfrm rot="5400000">
            <a:off x="4813432" y="758676"/>
            <a:ext cx="3514026" cy="485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8330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3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204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 err="1" smtClean="0"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3\Desktop\Девина\3) наличие  публикаций\1296541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2966001" cy="41910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2214554"/>
            <a:ext cx="2714644" cy="4013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571745"/>
            <a:ext cx="2714644" cy="39518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80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1142984"/>
            <a:ext cx="3786214" cy="539766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928794" y="357167"/>
            <a:ext cx="5786478" cy="714379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Всероссийский уровень (печатные издания)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7070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3858</TotalTime>
  <Words>227</Words>
  <Application>Microsoft Office PowerPoint</Application>
  <PresentationFormat>Экран (4:3)</PresentationFormat>
  <Paragraphs>35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Министерство образования Республики Мордовия       Портфолио            Девиной Марии Валерьевны воспитателя МДОУ «Детский сад №85  комбинированного вида </vt:lpstr>
      <vt:lpstr>Педагогический опыт   «Развитие творческих способностей детей в продуктивной деятельности»  представлен на сайте https://ds85sar.schoolrm.ru/   Оригинальность педагогического опыта составляет: 75%   Материал проверен на плагиат на сайте: https://users.antiplagiat.ru</vt:lpstr>
      <vt:lpstr>Раздел 1. Участие в инновационной (экспериментальной) деятельности  Раздел 2. Наставничество Раздел 3. Наличие публикаций.  Раздел 4. Результаты участия воспитанников: в конкурсах выставках, турнирах, соревнованиях, акциях, фестивалях. Раздел 5. Наличие авторских программ, методических пособий.  Раздел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 Раздел 7. Проведение открытых занятий, мастер- классов, мероприятий. Раздел 8. Экспертная деятельность. Раздел 9. Общественно -  педагогическая активность педагога : участие в комиссиях, педагогических сообществах, в жюри конкурсов. Раздел 10. Позитивные результаты работы с воспитанниками.  Раздел 11. Качество взаимодействия с родителями.  Раздел 12. Работа с детьми из социально – неблагополучных семей.   Раздел 13. Участие педагога в профессиональных конкурсах. Раздел 14. Награды и поощрения.     </vt:lpstr>
      <vt:lpstr>1. Участие в инновационной  (экспериментальной) деятельности </vt:lpstr>
      <vt:lpstr>Слайд 5</vt:lpstr>
      <vt:lpstr>Слайд 6</vt:lpstr>
      <vt:lpstr>2. Наставничество</vt:lpstr>
      <vt:lpstr>3. Наличие публикаций Интернет-публикации</vt:lpstr>
      <vt:lpstr>Всероссийский уровень (печатные издания)</vt:lpstr>
      <vt:lpstr>4. Результаты участия воспитанников в конкурсах, выставках, турнирах, соревнованиях, акциях, фестивалях. В сети  интернет</vt:lpstr>
      <vt:lpstr>В сети интернет</vt:lpstr>
      <vt:lpstr>Республиканский уровень</vt:lpstr>
      <vt:lpstr>Городской уровень</vt:lpstr>
      <vt:lpstr>Муниципальный уровень</vt:lpstr>
      <vt:lpstr>5.Наличие авторских программ, методических пособий.</vt:lpstr>
      <vt:lpstr>6. Выступления на заседаниях методических советов, научно –практических конференциях, педагогических чтениях, семинарах , секциях, форумах, радиопередачах.  </vt:lpstr>
      <vt:lpstr>Слайд 17</vt:lpstr>
      <vt:lpstr>Слайд 18</vt:lpstr>
      <vt:lpstr>Слайд 19</vt:lpstr>
      <vt:lpstr>7. Проведение открытых занятий, мастер классов, мероприятий.</vt:lpstr>
      <vt:lpstr>8. Экспертная деятельность.</vt:lpstr>
      <vt:lpstr>9. Общественно- педагогическая активность педагога: участие в комиссиях, педагогических сообществах, в жюри конкурсов.</vt:lpstr>
      <vt:lpstr>10. Позитивные результаты работы с воспитанниками.</vt:lpstr>
      <vt:lpstr>11. Качество взаимодействия с родителями.</vt:lpstr>
      <vt:lpstr>12. Работа с детьми из социально – неблагополучных семей. </vt:lpstr>
      <vt:lpstr>13. Участие педагога в профессиональных конкурсах В сети интернет</vt:lpstr>
      <vt:lpstr>Республиканский уровень</vt:lpstr>
      <vt:lpstr>14. Награды и поощрения.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wika</dc:creator>
  <cp:lastModifiedBy>ст.воспитатель</cp:lastModifiedBy>
  <cp:revision>83</cp:revision>
  <dcterms:created xsi:type="dcterms:W3CDTF">2023-02-04T12:07:02Z</dcterms:created>
  <dcterms:modified xsi:type="dcterms:W3CDTF">2023-02-15T10:00:49Z</dcterms:modified>
</cp:coreProperties>
</file>