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6" r:id="rId3"/>
    <p:sldId id="257" r:id="rId4"/>
    <p:sldId id="258" r:id="rId5"/>
    <p:sldId id="259" r:id="rId6"/>
    <p:sldId id="271" r:id="rId7"/>
    <p:sldId id="260" r:id="rId8"/>
    <p:sldId id="275" r:id="rId9"/>
    <p:sldId id="261" r:id="rId10"/>
    <p:sldId id="262" r:id="rId11"/>
    <p:sldId id="263" r:id="rId12"/>
    <p:sldId id="272" r:id="rId13"/>
    <p:sldId id="264" r:id="rId14"/>
    <p:sldId id="265" r:id="rId15"/>
    <p:sldId id="273" r:id="rId16"/>
    <p:sldId id="266" r:id="rId17"/>
    <p:sldId id="267" r:id="rId18"/>
    <p:sldId id="274" r:id="rId19"/>
    <p:sldId id="268" r:id="rId20"/>
    <p:sldId id="269" r:id="rId21"/>
    <p:sldId id="279" r:id="rId22"/>
    <p:sldId id="277" r:id="rId23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CFC2A2-2F35-4CDB-90BE-B495977174B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DAE873-F6FF-4191-93A3-CECE5FC87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7CAA0D-1920-4F3B-93BA-5417B1592311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B85D2-0D86-47E9-B656-240850052ED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D449-8B2B-45F1-8C87-8D94C85B8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F734D-A88A-4F62-97C0-3F3E2EEE196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1621-04AB-4505-ADC6-02AE85229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8BE0-B4ED-47E1-9EBC-1C02FF52960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F4452-E347-4905-8DE9-B27857B139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C4BC-ED22-42FD-B3CE-014377A78E1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4DED-42AE-49CF-B843-B15257AF6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BF2A-41FD-4FE2-AEF6-98637E1C71E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B974-E967-4CAD-8315-71BE4D0DA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EDE1E-246A-4CC3-93FB-BF0134EF29F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B5E78-8DEA-4C7E-82F2-5C3075093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91CD-0B9E-409A-9794-F4A0D03D308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232A-08E4-4B10-B2E9-573FF2954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229D-7EE5-4CBF-8EEC-B0349E63A7C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65EA-9DED-43B6-AA5A-C2DBE526B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05F6-F2A4-464A-84DE-9441B7E2C40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3DD1-998E-4A79-A107-BFBE4776F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E5AD-F14D-4015-BDB7-25273D4EE25C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DDCB-CE24-4772-91CB-4F14A57B7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826C-E59A-408D-B00D-6BC0A060FD9F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5E536-53FB-4B72-A0B6-40D9EDE0B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FA78E-A598-4726-AB40-153A98B06B8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4A92-6071-434D-854F-799E51DD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F5C32-BBB3-485C-A98C-20763D79ADAD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A8451-52A6-463D-BA8F-48868D905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59C88-3BEE-45B3-AB78-AE4DFBC3FB3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BA7DC-4838-4FE2-A471-532597CED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6E53-927D-475E-B4FD-C504FF7CE6C7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EDD0-7CDA-4013-99FB-212D174D4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9EDA-8B35-4DD3-888A-62BD2DF6703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605B4-BDC0-4F16-AB42-753B91D5B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21C9-8722-4435-94B2-7E32DE871F4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6EE9-CC8B-4F49-8310-B44ACFE30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9B36C-E4C3-4010-9266-A1DEFD62697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AE9B7-05C7-41EE-AEF0-3A1533CF2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AE78-A013-4FF6-AD22-A0C983557FFD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A65D6-BAFB-477A-9CD1-F94143BD1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B55C1-2B80-4F4A-B089-6B2C8590E5BF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061AA-6F47-48B7-B172-5F7938C1D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C4D5-DEC7-4F8E-807A-8DCCC40FF757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F518-7BD1-437C-8CB3-FC85739FD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F272-90C3-42FE-8E50-1936EA70CDFD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2B98-26CE-45DA-8994-B87609E84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9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736803-59D3-4E88-A3FD-6F92DB471D26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5F0ECE-5E80-4FE6-979F-184FE5BE6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 advClick="0" advTm="9000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5F60F3-BDB8-4A18-96E5-C84A2E4702C5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9E8729-8B25-410C-8400-FF3515449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ransition spd="slow" advClick="0" advTm="9000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80;&#1090;&#1072;&#1083;&#1103;\Desktop\&#1047;&#1072;&#1085;&#1103;&#1090;&#1080;&#1103;%20&#1085;&#1072;%20&#1089;&#1072;&#1081;&#1090;\&#1047;&#1074;&#1091;&#1082;&#1080;%20&#1087;&#1088;&#1080;&#1088;&#1086;&#1076;&#1099;%20&#1042;&#1077;&#1089;&#1085;&#1072;%201,49%20&#1052;&#1041;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21.xml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0;&#1090;&#1072;&#1083;&#1103;\Desktop\&#1047;&#1072;&#1085;&#1103;&#1090;&#1080;&#1103;%20&#1085;&#1072;%20&#1089;&#1072;&#1081;&#1090;\&#1047;&#1074;&#1091;&#1082;&#1080;%20&#1087;&#1088;&#1080;&#1088;&#1086;&#1076;&#1099;%20&#1042;&#1077;&#1089;&#1085;&#1072;%201,49%20&#1052;&#1041;.mp3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0;&#1090;&#1072;&#1083;&#1103;\Desktop\&#1047;&#1072;&#1085;&#1103;&#1090;&#1080;&#1103;%20&#1085;&#1072;%20&#1089;&#1072;&#1081;&#1090;\&#1047;&#1074;&#1091;&#1082;&#1080;%20&#1087;&#1088;&#1080;&#1088;&#1086;&#1076;&#1099;%20&#1042;&#1077;&#1089;&#1085;&#1072;%201,49%20&#1052;&#1041;.mp3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0;&#1090;&#1072;&#1083;&#1103;\Desktop\&#1047;&#1072;&#1085;&#1103;&#1090;&#1080;&#1103;%20&#1085;&#1072;%20&#1089;&#1072;&#1081;&#1090;\&#1047;&#1074;&#1091;&#1082;&#1080;%20&#1087;&#1088;&#1080;&#1088;&#1086;&#1076;&#1099;%20&#1042;&#1077;&#1089;&#1085;&#1072;%201,49%20&#1052;&#1041;.mp3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14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4499992" cy="1872208"/>
          </a:xfrm>
        </p:spPr>
        <p:txBody>
          <a:bodyPr rtlCol="0"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</a:t>
            </a:r>
            <a:b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ВЕСНЫ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Рисунок 4" descr="site-vizitk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6092825"/>
            <a:ext cx="92868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 descr="briefcase-hi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6092825"/>
            <a:ext cx="812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6" descr="0_6c954_c92d0339_XL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6913" y="6021388"/>
            <a:ext cx="6477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0" name="Группа 15"/>
          <p:cNvGrpSpPr>
            <a:grpSpLocks/>
          </p:cNvGrpSpPr>
          <p:nvPr/>
        </p:nvGrpSpPr>
        <p:grpSpPr bwMode="auto">
          <a:xfrm>
            <a:off x="4381500" y="836613"/>
            <a:ext cx="4762500" cy="2952750"/>
            <a:chOff x="4381500" y="836712"/>
            <a:chExt cx="4762500" cy="2952328"/>
          </a:xfrm>
        </p:grpSpPr>
        <p:pic>
          <p:nvPicPr>
            <p:cNvPr id="26634" name="Рисунок 13" descr="fxbj41.gi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81500" y="836712"/>
              <a:ext cx="4762500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7092950" y="3284287"/>
              <a:ext cx="2051050" cy="5047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-973138" y="4581525"/>
            <a:ext cx="9361488" cy="18716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Подготовила: музыкальный руководитель 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высшей квалификационной категории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Матвеева С.З.</a:t>
            </a:r>
          </a:p>
          <a:p>
            <a:pPr>
              <a:lnSpc>
                <a:spcPct val="90000"/>
              </a:lnSpc>
            </a:pPr>
            <a:endParaRPr lang="ru-RU" sz="2000" b="1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</a:t>
            </a:r>
            <a:r>
              <a:rPr lang="ru-RU" sz="1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САРАНСК 2020</a:t>
            </a:r>
            <a:endParaRPr lang="ru-RU" sz="1800" smtClean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32" name="Рисунок 17" descr="OGNkZi00O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4652963"/>
            <a:ext cx="24384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Звуки природы Весна 1,49 М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8392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5" descr="2275ea05d81913a7dd3595e830052f2e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2" descr="10075273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 descr="pip_ivan_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1.gif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вуки природы Весна 1,49 М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0" y="214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 descr="84240277_27365467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miragifts.ru/assets/images/stroitel/0027200(1)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913" y="60213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3563938" y="1844675"/>
            <a:ext cx="4906962" cy="36004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Музыкальный руководитель МАДОО «ЦРР детский сад №58»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МАТВЕЕВА СВЕТЛАНА БОРИСОВНА</a:t>
            </a:r>
          </a:p>
        </p:txBody>
      </p:sp>
      <p:sp>
        <p:nvSpPr>
          <p:cNvPr id="4710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Матвеева Светлана Борисовна</a:t>
            </a:r>
          </a:p>
        </p:txBody>
      </p:sp>
      <p:pic>
        <p:nvPicPr>
          <p:cNvPr id="47109" name="Содержимое 10" descr="1.jpg"/>
          <p:cNvPicPr>
            <a:picLocks noGrp="1" noChangeAspect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57188" y="1285875"/>
            <a:ext cx="3143250" cy="4773613"/>
          </a:xfrm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2.gif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3175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вуки природы Весна 1,49 М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3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Звуки природы Весна 1,49 МБ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1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rcRect r="51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 descr="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Grp="1" noChangeAspect="1"/>
          </p:cNvPicPr>
          <p:nvPr isPhoto="1"/>
        </p:nvPicPr>
        <p:blipFill>
          <a:blip r:embed="rId2" cstate="email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9000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7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CC33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24</Words>
  <Application>Microsoft Office PowerPoint</Application>
  <PresentationFormat>Экран (4:3)</PresentationFormat>
  <Paragraphs>9</Paragraphs>
  <Slides>21</Slides>
  <Notes>1</Notes>
  <HiddenSlides>1</HiddenSlides>
  <MMClips>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Arial</vt:lpstr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Матвеева Светлана Борисовна</vt:lpstr>
    </vt:vector>
  </TitlesOfParts>
  <Company>МБДОУ д/скв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 3 Слайд-шоу Музыка весны</dc:title>
  <dc:subject>мастер-класс Салиш С.С.</dc:subject>
  <dc:creator>Алейник Н.В.</dc:creator>
  <cp:lastModifiedBy>Виталя</cp:lastModifiedBy>
  <cp:revision>43</cp:revision>
  <dcterms:created xsi:type="dcterms:W3CDTF">2015-03-29T11:12:26Z</dcterms:created>
  <dcterms:modified xsi:type="dcterms:W3CDTF">2020-04-29T10:13:25Z</dcterms:modified>
  <cp:category>презентация</cp:category>
</cp:coreProperties>
</file>