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4" r:id="rId6"/>
    <p:sldId id="276" r:id="rId7"/>
    <p:sldId id="277" r:id="rId8"/>
    <p:sldId id="279" r:id="rId9"/>
    <p:sldId id="281" r:id="rId10"/>
    <p:sldId id="283" r:id="rId11"/>
    <p:sldId id="284" r:id="rId12"/>
    <p:sldId id="28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A02B-9B83-46B4-AB4B-D6FF6443968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7DB0B-3194-42C0-841F-15BDD7927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DB0B-3194-42C0-841F-15BDD7927F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5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8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0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2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6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1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7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8D35-0AB9-41A3-887A-0B42BC35A01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B573-79B4-47A6-9FB9-302B0F19D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4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2.bp.blogspot.com/-tqTHxzvdAQA/WNKXZ6VWk3I/AAAAAAAAGzo/o4OwA68J4R07dMl48dvSRB-GeRBL9JbOQCEw/s1600/14.jpg" TargetMode="External"/><Relationship Id="rId7" Type="http://schemas.openxmlformats.org/officeDocument/2006/relationships/hyperlink" Target="https://4.bp.blogspot.com/-3fihC2hi4uo/WNKXZ-5gGmI/AAAAAAAAGzs/V-VrEqNejEYJH59o0cpBQuWvQzfQ2zgQwCEw/s1600/1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1.bp.blogspot.com/-6PgZtiBp5-c/WNKXabEGiEI/AAAAAAAAGzw/eBf5FpZjZNg6lFYl6vO7KU1FImGd4kkwQCEw/s1600/15.jpg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TwHw8nlQlmo/WNKXa1vdpKI/AAAAAAAAGz0/JMuaKXiPeL8sr_HEZ8ntv32p4x0i9VhuACEw/s1600/1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1.bp.blogspot.com/-ctI7bYiC2ec/WNKXcba93vI/AAAAAAAAG0Q/3-B27FUkaq4qvQIFhs8s8zCkimZgn_eMACEw/s1600/21.jpg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bNAhQQjW2kc/WNKXb0TrbQI/AAAAAAAAG0I/71eLQibN3i0J2VlaO9BOIumH_eirEvyhwCEw/s1600/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1.bp.blogspot.com/-ctI7bYiC2ec/WNKXcba93vI/AAAAAAAAG0Q/3-B27FUkaq4qvQIFhs8s8zCkimZgn_eMACEw/s1600/21.jpg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http://stranamasterov.ru/img4/i2011/05/03/f_233.jpg?m=13044008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vBd44y6Jeg/WNKXbo93UNI/AAAAAAAAG0E/DA0xmY0aHW0xgEiUOuUzO9BQJz_WiMoQACEw/s1600/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2.bp.blogspot.com/-H-hfvxyVTNM/WNKXf7MTEdI/AAAAAAAAG1E/M0p1EZQwd5oaWIp_2YhkiX5jNLyFKtjBwCEw/s1600/6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2.bp.blogspot.com/-HfUmC9IAuc0/WNKXY4Vt6CI/AAAAAAAAGzY/PcsbSOYc4lQ2i6qnfnQVfWKSQuulDTC0ACEw/s1600/10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2.bp.blogspot.com/-iZtFQGwzI2g/WNKXgsL4q3I/AAAAAAAAG1M/3IVfRlaODdAD7HKD4wcVu2qnbZuP0sEOACEw/s1600/8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1.bp.blogspot.com/-Upl8NMIdY4g/WNKXgrMLE1I/AAAAAAAAG1I/3Z505B2I-NsK3Vqk_ZqNdWNry6ThSf2UwCEw/s1600/7.jpg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O4WrGgr5QHU/WNKXYy8znVI/AAAAAAAAGzg/os5D9uk_UEo279ct82wH5H5puNk45M5xgCEw/s1600/1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2.bp.blogspot.com/-ExS9cfgnepw/WNKXZgN2gzI/AAAAAAAAGzk/nHfFrJIN5E4ihQf8vspv7urF4vkDPNQ4wCEw/s1600/12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47667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Мастер –класс </a:t>
            </a:r>
            <a:r>
              <a:rPr lang="en-US" alt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alt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«Кукла на пасхальное яичко»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98290"/>
            <a:ext cx="6264695" cy="356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" y="3326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42311" y="692696"/>
            <a:ext cx="4560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ГРУДЬ  куклы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2.bp.blogspot.com/-tqTHxzvdAQA/WNKXZ6VWk3I/AAAAAAAAGzo/o4OwA68J4R07dMl48dvSRB-GeRBL9JbOQCEw/s400/14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7"/>
          <a:stretch/>
        </p:blipFill>
        <p:spPr bwMode="auto">
          <a:xfrm>
            <a:off x="2555776" y="3645024"/>
            <a:ext cx="2952328" cy="236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1.bp.blogspot.com/-6PgZtiBp5-c/WNKXabEGiEI/AAAAAAAAGzw/eBf5FpZjZNg6lFYl6vO7KU1FImGd4kkwQCEw/s400/15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24000"/>
            <a:ext cx="21240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4.bp.blogspot.com/-3fihC2hi4uo/WNKXZ-5gGmI/AAAAAAAAGzs/V-VrEqNejEYJH59o0cpBQuWvQzfQ2zgQwCEw/s400/13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56" y="1304924"/>
            <a:ext cx="381000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" y="3326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85737" y="692696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3.bp.blogspot.com/-TwHw8nlQlmo/WNKXa1vdpKI/AAAAAAAAGz0/JMuaKXiPeL8sr_HEZ8ntv32p4x0i9VhuACEw/s400/1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9376"/>
            <a:ext cx="3200652" cy="31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1.bp.blogspot.com/-ctI7bYiC2ec/WNKXcba93vI/AAAAAAAAG0Q/3-B27FUkaq4qvQIFhs8s8zCkimZgn_eMACEw/s400/2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209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3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" y="33265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2.bp.blogspot.com/-bNAhQQjW2kc/WNKXb0TrbQI/AAAAAAAAG0I/71eLQibN3i0J2VlaO9BOIumH_eirEvyhwCEw/s400/2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21240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1.bp.blogspot.com/-ctI7bYiC2ec/WNKXcba93vI/AAAAAAAAG0Q/3-B27FUkaq4qvQIFhs8s8zCkimZgn_eMACEw/s400/2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72744"/>
            <a:ext cx="2209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0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" y="0"/>
            <a:ext cx="9144000" cy="697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?id=e21f38a0dc0795940d0af2888daccce1&amp;n=33&amp;h=215&amp;w=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19672" y="476672"/>
            <a:ext cx="69119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 b="10252"/>
          <a:stretch/>
        </p:blipFill>
        <p:spPr bwMode="auto">
          <a:xfrm>
            <a:off x="1682418" y="1607372"/>
            <a:ext cx="6973982" cy="39437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84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История тряпичной куклы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Y6Kc-3bkg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9947"/>
            <a:ext cx="24384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f04be2457b0db625e346a68a2j9--kukly-igrushki-krupenichka-bogach-kuk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12144"/>
          <a:stretch/>
        </p:blipFill>
        <p:spPr bwMode="auto">
          <a:xfrm>
            <a:off x="2987824" y="4254366"/>
            <a:ext cx="3887788" cy="20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&amp;rcy;&amp;ucy;&amp;scy;&amp;scy;&amp;kcy;&amp;acy;&amp;yacy; &amp;ncy;&amp;acy;&amp;rcy;&amp;ocy;&amp;dcy;&amp;ncy;&amp;acy;&amp;yacy; &amp;icy;&amp;gcy;&amp;rcy;&amp;ucy;&amp;shcy;&amp;kcy;&amp;a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5226" r="14907" b="11004"/>
          <a:stretch/>
        </p:blipFill>
        <p:spPr bwMode="auto">
          <a:xfrm>
            <a:off x="6732240" y="842222"/>
            <a:ext cx="1902691" cy="28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5152" y="1620968"/>
            <a:ext cx="2707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Виды кукол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6668"/>
            <a:ext cx="328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Обрядовая кукла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9991" y="25744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Игровая кукла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3119" y="3553994"/>
            <a:ext cx="256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Кукла-оберег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Пасхальные куклы</a:t>
            </a:r>
            <a:r>
              <a:rPr lang="ru-RU" altLang="ru-RU" sz="3200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Веснянки. 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&amp;Pcy;&amp;tcy;&amp;icy;&amp;tscy;&amp;acy; &amp;Rcy;&amp;acy;&amp;dcy;&amp;ocy;&amp;scy;&amp;tcy;&amp;softcy;. &amp;Ecy;&amp;tcy;&amp;ucy; &amp;ncy;&amp;acy;&amp;rcy;&amp;yacy;&amp;dcy;&amp;ncy;&amp;ucy;&amp;yucy; &amp;kcy;&amp;ucy;&amp;kcy;&amp;lcy;&amp;ucy; &amp;dcy;&amp;iecy;&amp;lcy;&amp;acy;&amp;lcy;&amp;icy; &amp;ncy;&amp;acy; &amp;vcy;&amp;iecy;&amp;scy;&amp;iecy;&amp;ncy;&amp;ncy;&amp;icy;&amp;jcy; &amp;pcy;&amp;rcy;&amp;acy;&amp;zcy;&amp;dcy;&amp;ncy;&amp;icy;&amp;kcy; &amp;Scy;&amp;ocy;&amp;rcy;&amp;ocy;&amp;kcy;&amp;icy; (&amp;dcy;&amp;iecy;&amp;ncy;&amp;softcy; &amp;vcy;&amp;iecy;&amp;scy;&amp;iecy;&amp;ncy;&amp;ncy;&amp;iecy;&amp;gcy;&amp;ocy; &amp;rcy;&amp;acy;&amp;vcy;&amp;ncy;&amp;ocy;&amp;dcy;&amp;iecy;&amp;ncy;&amp;scy;&amp;tcy;&amp;vcy;&amp;icy;&amp;yacy;) &amp;dcy;&amp;lcy;&amp;yacy; &amp;zcy;&amp;acy;&amp;kcy;&amp;lcy;&amp;icy;&amp;kcy;&amp;acy;&amp;ncy;&amp;icy;&amp;yacy; &amp;vcy;&amp;iecy;&amp;scy;&amp;ncy;&amp;ycy;. &amp;fcy;&amp;ocy;&amp;tcy;&amp;ocy; 2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" b="10206"/>
          <a:stretch/>
        </p:blipFill>
        <p:spPr bwMode="auto">
          <a:xfrm>
            <a:off x="2051720" y="1340768"/>
            <a:ext cx="3751588" cy="25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5172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Птица Радость.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&amp;Pcy;&amp;tcy;&amp;icy;&amp;tscy;&amp;acy; &amp;Rcy;&amp;acy;&amp;dcy;&amp;ocy;&amp;scy;&amp;tcy;&amp;softcy;. &amp;Ecy;&amp;tcy;&amp;ucy; &amp;ncy;&amp;acy;&amp;rcy;&amp;yacy;&amp;dcy;&amp;ncy;&amp;ucy;&amp;yucy; &amp;kcy;&amp;ucy;&amp;kcy;&amp;lcy;&amp;ucy; &amp;dcy;&amp;iecy;&amp;lcy;&amp;acy;&amp;lcy;&amp;icy; &amp;ncy;&amp;acy; &amp;vcy;&amp;iecy;&amp;scy;&amp;iecy;&amp;ncy;&amp;ncy;&amp;icy;&amp;jcy; &amp;pcy;&amp;rcy;&amp;acy;&amp;zcy;&amp;dcy;&amp;ncy;&amp;icy;&amp;kcy; &amp;Scy;&amp;ocy;&amp;rcy;&amp;ocy;&amp;kcy;&amp;icy; (&amp;dcy;&amp;iecy;&amp;ncy;&amp;softcy; &amp;vcy;&amp;iecy;&amp;scy;&amp;iecy;&amp;ncy;&amp;ncy;&amp;iecy;&amp;gcy;&amp;ocy; &amp;rcy;&amp;acy;&amp;vcy;&amp;ncy;&amp;ocy;&amp;dcy;&amp;iecy;&amp;ncy;&amp;scy;&amp;tcy;&amp;vcy;&amp;icy;&amp;yacy;) &amp;dcy;&amp;lcy;&amp;yacy; &amp;zcy;&amp;acy;&amp;kcy;&amp;lcy;&amp;icy;&amp;kcy;&amp;acy;&amp;ncy;&amp;icy;&amp;yacy; &amp;vcy;&amp;iecy;&amp;scy;&amp;ncy;&amp;ycy;. &amp;fcy;&amp;ocy;&amp;tcy;&amp;ocy;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6155"/>
          <a:stretch/>
        </p:blipFill>
        <p:spPr bwMode="auto">
          <a:xfrm>
            <a:off x="6300192" y="1900874"/>
            <a:ext cx="1919310" cy="330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96752"/>
            <a:ext cx="750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К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уколка на  пасхальное  яичко.             Кукла Пасха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&amp;Pcy;&amp;tcy;&amp;icy;&amp;tscy;&amp;acy; &amp;Rcy;&amp;acy;&amp;dcy;&amp;ocy;&amp;scy;&amp;tcy;&amp;softcy;. &amp;Ecy;&amp;tcy;&amp;ucy; &amp;ncy;&amp;acy;&amp;rcy;&amp;yacy;&amp;dcy;&amp;ncy;&amp;ucy;&amp;yucy; &amp;kcy;&amp;ucy;&amp;kcy;&amp;lcy;&amp;ucy; &amp;dcy;&amp;iecy;&amp;lcy;&amp;acy;&amp;lcy;&amp;icy; &amp;ncy;&amp;acy; &amp;vcy;&amp;iecy;&amp;scy;&amp;iecy;&amp;ncy;&amp;ncy;&amp;icy;&amp;jcy; &amp;pcy;&amp;rcy;&amp;acy;&amp;zcy;&amp;dcy;&amp;ncy;&amp;icy;&amp;kcy; &amp;Scy;&amp;ocy;&amp;rcy;&amp;ocy;&amp;kcy;&amp;icy; (&amp;dcy;&amp;iecy;&amp;ncy;&amp;softcy; &amp;vcy;&amp;iecy;&amp;scy;&amp;iecy;&amp;ncy;&amp;ncy;&amp;iecy;&amp;gcy;&amp;ocy; &amp;rcy;&amp;acy;&amp;vcy;&amp;ncy;&amp;ocy;&amp;dcy;&amp;iecy;&amp;ncy;&amp;scy;&amp;tcy;&amp;vcy;&amp;icy;&amp;yacy;) &amp;dcy;&amp;lcy;&amp;yacy; &amp;zcy;&amp;acy;&amp;kcy;&amp;lcy;&amp;icy;&amp;kcy;&amp;acy;&amp;ncy;&amp;icy;&amp;yacy; &amp;vcy;&amp;iecy;&amp;scy;&amp;ncy;&amp;ycy;. &amp;fcy;&amp;ocy;&amp;tcy;&amp;ocy;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" b="8625"/>
          <a:stretch/>
        </p:blipFill>
        <p:spPr bwMode="auto">
          <a:xfrm>
            <a:off x="1691678" y="2333054"/>
            <a:ext cx="2959681" cy="35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amp;Pcy;&amp;tcy;&amp;icy;&amp;tscy;&amp;acy; &amp;Rcy;&amp;acy;&amp;dcy;&amp;ocy;&amp;scy;&amp;tcy;&amp;softcy;. &amp;Ecy;&amp;tcy;&amp;ucy; &amp;ncy;&amp;acy;&amp;rcy;&amp;yacy;&amp;dcy;&amp;ncy;&amp;ucy;&amp;yucy; &amp;kcy;&amp;ucy;&amp;kcy;&amp;lcy;&amp;ucy; &amp;dcy;&amp;iecy;&amp;lcy;&amp;acy;&amp;lcy;&amp;icy; &amp;ncy;&amp;acy; &amp;vcy;&amp;iecy;&amp;scy;&amp;iecy;&amp;ncy;&amp;ncy;&amp;icy;&amp;jcy; &amp;pcy;&amp;rcy;&amp;acy;&amp;zcy;&amp;dcy;&amp;ncy;&amp;icy;&amp;kcy; &amp;Scy;&amp;ocy;&amp;rcy;&amp;ocy;&amp;kcy;&amp;icy; (&amp;dcy;&amp;iecy;&amp;ncy;&amp;softcy; &amp;vcy;&amp;iecy;&amp;scy;&amp;iecy;&amp;ncy;&amp;ncy;&amp;iecy;&amp;gcy;&amp;ocy; &amp;rcy;&amp;acy;&amp;vcy;&amp;ncy;&amp;ocy;&amp;dcy;&amp;iecy;&amp;ncy;&amp;scy;&amp;tcy;&amp;vcy;&amp;icy;&amp;yacy;) &amp;dcy;&amp;lcy;&amp;yacy; &amp;zcy;&amp;acy;&amp;kcy;&amp;lcy;&amp;icy;&amp;kcy;&amp;acy;&amp;ncy;&amp;icy;&amp;yacy; &amp;vcy;&amp;iecy;&amp;scy;&amp;ncy;&amp;ycy;. &amp;fcy;&amp;ocy;&amp;tcy;&amp;ocy;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r="5218" b="6955"/>
          <a:stretch/>
        </p:blipFill>
        <p:spPr>
          <a:xfrm>
            <a:off x="4932040" y="2708920"/>
            <a:ext cx="3759200" cy="3169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83671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Делают </a:t>
            </a:r>
            <a:r>
              <a:rPr lang="ru-RU" sz="2400" b="1" dirty="0">
                <a:solidFill>
                  <a:srgbClr val="C00000"/>
                </a:solidFill>
              </a:rPr>
              <a:t>ее из ярких, нарядных лоскутков, это хороший и приятный подарок к Пасхе детям и взрослым, с ней можно играть.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025" y="2063951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Куколка скрывает яичко внутри </a:t>
            </a:r>
            <a:r>
              <a:rPr lang="ru-RU" sz="2400" b="1" dirty="0" smtClean="0">
                <a:solidFill>
                  <a:srgbClr val="C00000"/>
                </a:solidFill>
              </a:rPr>
              <a:t>себя,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она должна самостоятельно стоять.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Root\Desktop\изгтовление куклы на яичко - копия\кукла на яич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346" y="2996952"/>
            <a:ext cx="5107444" cy="3605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99112" y="313492"/>
            <a:ext cx="707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Технология изготовления куклы «На яичко»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s://1.bp.blogspot.com/-UvBd44y6Jeg/WNKXbo93UNI/AAAAAAAAG0E/DA0xmY0aHW0xgEiUOuUzO9BQJz_WiMoQACEw/s400/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2170"/>
            <a:ext cx="3810000" cy="332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2.bp.blogspot.com/-H-hfvxyVTNM/WNKXf7MTEdI/AAAAAAAAG1E/M0p1EZQwd5oaWIp_2YhkiX5jNLyFKtjBwCEw/s400/6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1"/>
            <a:ext cx="21240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1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38201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Root\Desktop\изгтовление куклы на яичко - копия\658грудь кукол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469" y="3284984"/>
            <a:ext cx="3598941" cy="2693583"/>
          </a:xfrm>
          <a:prstGeom prst="rect">
            <a:avLst/>
          </a:prstGeom>
          <a:noFill/>
        </p:spPr>
      </p:pic>
      <p:pic>
        <p:nvPicPr>
          <p:cNvPr id="5" name="Рисунок 4" descr="https://1.bp.blogspot.com/-Upl8NMIdY4g/WNKXgrMLE1I/AAAAAAAAG1I/3Z505B2I-NsK3Vqk_ZqNdWNry6ThSf2UwCEw/s400/7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b="27844"/>
          <a:stretch/>
        </p:blipFill>
        <p:spPr bwMode="auto">
          <a:xfrm>
            <a:off x="395536" y="1228181"/>
            <a:ext cx="374441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2.bp.blogspot.com/-iZtFQGwzI2g/WNKXgsL4q3I/AAAAAAAAG1M/3IVfRlaODdAD7HKD4wcVu2qnbZuP0sEOACEw/s400/8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7511"/>
            <a:ext cx="38100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2.bp.blogspot.com/-HfUmC9IAuc0/WNKXY4Vt6CI/AAAAAAAAGzY/PcsbSOYc4lQ2i6qnfnQVfWKSQuulDTC0ACEw/s400/10.jpg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7" b="16435"/>
          <a:stretch/>
        </p:blipFill>
        <p:spPr bwMode="auto">
          <a:xfrm>
            <a:off x="5775002" y="3284984"/>
            <a:ext cx="3045470" cy="275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Григорьевна\Desktop\i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" y="3326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98356" y="692696"/>
            <a:ext cx="4648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Голова куклы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2.bp.blogspot.com/-O4WrGgr5QHU/WNKXYy8znVI/AAAAAAAAGzg/os5D9uk_UEo279ct82wH5H5puNk45M5xgCEw/s400/1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1" y="1520448"/>
            <a:ext cx="2857446" cy="42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2.bp.blogspot.com/-ExS9cfgnepw/WNKXZgN2gzI/AAAAAAAAGzk/nHfFrJIN5E4ihQf8vspv7urF4vkDPNQ4wCEw/s400/1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0448"/>
            <a:ext cx="2700139" cy="4209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80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Григорьевна</dc:creator>
  <cp:lastModifiedBy>USER</cp:lastModifiedBy>
  <cp:revision>24</cp:revision>
  <dcterms:created xsi:type="dcterms:W3CDTF">2016-04-24T07:21:38Z</dcterms:created>
  <dcterms:modified xsi:type="dcterms:W3CDTF">2019-04-16T13:08:26Z</dcterms:modified>
</cp:coreProperties>
</file>