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4" r:id="rId25"/>
    <p:sldId id="281" r:id="rId26"/>
    <p:sldId id="285" r:id="rId27"/>
    <p:sldId id="283" r:id="rId28"/>
    <p:sldId id="282" r:id="rId29"/>
    <p:sldId id="286" r:id="rId30"/>
    <p:sldId id="287" r:id="rId31"/>
    <p:sldId id="288" r:id="rId32"/>
    <p:sldId id="289" r:id="rId33"/>
    <p:sldId id="290" r:id="rId34"/>
    <p:sldId id="294" r:id="rId35"/>
    <p:sldId id="291" r:id="rId36"/>
    <p:sldId id="292" r:id="rId37"/>
    <p:sldId id="293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4CF84-B8B5-4C14-8636-C181C2855A38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4CF84-B8B5-4C14-8636-C181C2855A38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B9CAF-F1DE-4E39-8170-6218598D3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oboik.ru_309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0"/>
            <a:ext cx="92011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571635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FFFF00"/>
                </a:solidFill>
                <a:latin typeface="Comic Sans MS" pitchFamily="66" charset="0"/>
              </a:rPr>
              <a:t>ЦВЕТЫ</a:t>
            </a:r>
            <a:endParaRPr lang="ru-RU" sz="88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643314"/>
            <a:ext cx="4929222" cy="214314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Создают уют,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На окнах зеленеют,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Круглый год </a:t>
            </a:r>
            <a:r>
              <a:rPr lang="ru-RU" b="1" i="1" dirty="0" smtClean="0">
                <a:solidFill>
                  <a:srgbClr val="002060"/>
                </a:solidFill>
              </a:rPr>
              <a:t>цветут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642939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Рузаевка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5857892"/>
            <a:ext cx="2990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Подготовила:</a:t>
            </a:r>
          </a:p>
          <a:p>
            <a:r>
              <a:rPr lang="ru-RU" b="1" dirty="0" smtClean="0"/>
              <a:t>Воспитатель Кузнецова Н.А.</a:t>
            </a:r>
            <a:endParaRPr lang="ru-RU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s54.radikal.ru/i145/1102/31/7739e8dd69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2885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роза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57760"/>
            <a:ext cx="4429124" cy="18573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/>
              <a:t> </a:t>
            </a:r>
            <a:r>
              <a:rPr lang="ru-RU" sz="2200" dirty="0" smtClean="0"/>
              <a:t>Хоть </a:t>
            </a:r>
            <a:r>
              <a:rPr lang="ru-RU" sz="2200" dirty="0"/>
              <a:t>не зверь я и не птица, </a:t>
            </a:r>
            <a:endParaRPr lang="ru-RU" sz="2200" dirty="0" smtClean="0"/>
          </a:p>
          <a:p>
            <a:pPr>
              <a:lnSpc>
                <a:spcPct val="120000"/>
              </a:lnSpc>
              <a:buNone/>
            </a:pPr>
            <a:r>
              <a:rPr lang="ru-RU" sz="2200" dirty="0" smtClean="0"/>
              <a:t>Но </a:t>
            </a:r>
            <a:r>
              <a:rPr lang="ru-RU" sz="2200" dirty="0"/>
              <a:t>сумею защититься! </a:t>
            </a:r>
          </a:p>
          <a:p>
            <a:pPr>
              <a:lnSpc>
                <a:spcPct val="120000"/>
              </a:lnSpc>
              <a:buNone/>
            </a:pPr>
            <a:r>
              <a:rPr lang="ru-RU" sz="2200" dirty="0" smtClean="0"/>
              <a:t>Растопырю </a:t>
            </a:r>
            <a:r>
              <a:rPr lang="ru-RU" sz="2200" dirty="0"/>
              <a:t>коготки - </a:t>
            </a:r>
          </a:p>
          <a:p>
            <a:pPr>
              <a:lnSpc>
                <a:spcPct val="120000"/>
              </a:lnSpc>
              <a:buNone/>
            </a:pPr>
            <a:r>
              <a:rPr lang="ru-RU" sz="2200" dirty="0" smtClean="0"/>
              <a:t>Только </a:t>
            </a:r>
            <a:r>
              <a:rPr lang="ru-RU" sz="2200" dirty="0"/>
              <a:t>тронь мои цветки!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002.radikal.ru/i197/1108/ee/564b978e4f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кувшинки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4257676" cy="9826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Чашечки и </a:t>
            </a:r>
            <a:r>
              <a:rPr lang="ru-RU" dirty="0" smtClean="0">
                <a:solidFill>
                  <a:schemeClr val="bg1"/>
                </a:solidFill>
              </a:rPr>
              <a:t>блюдца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Не </a:t>
            </a:r>
            <a:r>
              <a:rPr lang="ru-RU" dirty="0">
                <a:solidFill>
                  <a:schemeClr val="bg1"/>
                </a:solidFill>
              </a:rPr>
              <a:t>тонут и не </a:t>
            </a:r>
            <a:r>
              <a:rPr lang="ru-RU" dirty="0" smtClean="0">
                <a:solidFill>
                  <a:schemeClr val="bg1"/>
                </a:solidFill>
              </a:rPr>
              <a:t>бьются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.liveinternet.ru/images/attach/c/2/69/770/69770302_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тюльпан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29264"/>
            <a:ext cx="4572000" cy="121444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Из луковки вырос,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Но </a:t>
            </a:r>
            <a:r>
              <a:rPr lang="ru-RU" b="1" dirty="0">
                <a:solidFill>
                  <a:srgbClr val="002060"/>
                </a:solidFill>
              </a:rPr>
              <a:t>в пищу негож.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яркий стаканчик 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Цветок </a:t>
            </a:r>
            <a:r>
              <a:rPr lang="ru-RU" b="1" dirty="0">
                <a:solidFill>
                  <a:srgbClr val="002060"/>
                </a:solidFill>
              </a:rPr>
              <a:t>тот похож. 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oi-rebenok-info.ru/images/articles/flowers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гвоздики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57826"/>
            <a:ext cx="4186238" cy="135732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Все знакомы с нами: 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Яркие</a:t>
            </a:r>
            <a:r>
              <a:rPr lang="ru-RU" b="1" dirty="0">
                <a:solidFill>
                  <a:srgbClr val="C00000"/>
                </a:solidFill>
              </a:rPr>
              <a:t>, как пламя, 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Мы </a:t>
            </a:r>
            <a:r>
              <a:rPr lang="ru-RU" b="1" dirty="0">
                <a:solidFill>
                  <a:srgbClr val="C00000"/>
                </a:solidFill>
              </a:rPr>
              <a:t>однофамильцы 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ru-RU" b="1" dirty="0">
                <a:solidFill>
                  <a:srgbClr val="C00000"/>
                </a:solidFill>
              </a:rPr>
              <a:t>мелкими гвоздями. 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18.privet.ru/lr/0a31d0ca110767daab2ff501b5b3b2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Comic Sans MS" pitchFamily="66" charset="0"/>
              </a:rPr>
              <a:t>василек</a:t>
            </a:r>
            <a:endParaRPr lang="ru-RU" sz="5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5000636"/>
            <a:ext cx="3857652" cy="15716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Ярко-синий, пушистый 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Он </a:t>
            </a:r>
            <a:r>
              <a:rPr lang="ru-RU" b="1" dirty="0">
                <a:solidFill>
                  <a:srgbClr val="FF0000"/>
                </a:solidFill>
              </a:rPr>
              <a:t>в хлебе родится, 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еду не годится. 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mirnovsm.com/wp-content/uploads/2012/12/%D0%A8%D0%B8%D0%BF%D0%BE%D0%B2%D0%BD%D0%B8%D0%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шиповник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072206"/>
            <a:ext cx="4572032" cy="57150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Он не шипит, хотя больно кусается. 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Тогда </a:t>
            </a:r>
            <a:r>
              <a:rPr lang="ru-RU" b="1" dirty="0">
                <a:solidFill>
                  <a:schemeClr val="bg1"/>
                </a:solidFill>
              </a:rPr>
              <a:t>почему же он так называется? </a:t>
            </a:r>
          </a:p>
        </p:txBody>
      </p:sp>
      <p:pic>
        <p:nvPicPr>
          <p:cNvPr id="2050" name="Picture 2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7-tub-ru.yandex.net/i?id=42643358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86834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пион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7157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/>
              <a:t>Пышный куст в саду расцвел, </a:t>
            </a:r>
          </a:p>
          <a:p>
            <a:pPr>
              <a:buNone/>
            </a:pPr>
            <a:r>
              <a:rPr lang="ru-RU" b="1" dirty="0" smtClean="0"/>
              <a:t>Привлекая </a:t>
            </a:r>
            <a:r>
              <a:rPr lang="ru-RU" b="1" dirty="0"/>
              <a:t>ос и пчел. </a:t>
            </a:r>
          </a:p>
          <a:p>
            <a:pPr>
              <a:buNone/>
            </a:pPr>
            <a:r>
              <a:rPr lang="ru-RU" b="1" dirty="0" smtClean="0"/>
              <a:t>Весь </a:t>
            </a:r>
            <a:r>
              <a:rPr lang="ru-RU" b="1" dirty="0"/>
              <a:t>в больших цветах махровых - </a:t>
            </a:r>
          </a:p>
          <a:p>
            <a:pPr>
              <a:buNone/>
            </a:pPr>
            <a:r>
              <a:rPr lang="ru-RU" b="1" dirty="0" smtClean="0"/>
              <a:t>Белых</a:t>
            </a:r>
            <a:r>
              <a:rPr lang="ru-RU" b="1" dirty="0"/>
              <a:t>, розовых, бордовых! </a:t>
            </a:r>
          </a:p>
        </p:txBody>
      </p:sp>
      <p:pic>
        <p:nvPicPr>
          <p:cNvPr id="1027" name="Picture 3" descr="C:\Documents and Settings\Admin\Рабочий стол\ДЛЯ МАМЫ\фон\831176492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071678"/>
            <a:ext cx="3024544" cy="2825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10.proshkolu.ru/content/media/pic/std/4000000/3102000/3101701-7940b45f6906b9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74638"/>
            <a:ext cx="3186106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астра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4287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Похожа </a:t>
            </a:r>
            <a:r>
              <a:rPr lang="ru-RU" b="1" dirty="0">
                <a:solidFill>
                  <a:schemeClr val="bg1"/>
                </a:solidFill>
              </a:rPr>
              <a:t>на звезду </a:t>
            </a:r>
            <a:r>
              <a:rPr lang="ru-RU" b="1" dirty="0" smtClean="0">
                <a:solidFill>
                  <a:schemeClr val="bg1"/>
                </a:solidFill>
              </a:rPr>
              <a:t>–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Названье </a:t>
            </a:r>
            <a:r>
              <a:rPr lang="ru-RU" b="1" dirty="0">
                <a:solidFill>
                  <a:schemeClr val="bg1"/>
                </a:solidFill>
              </a:rPr>
              <a:t>так и </a:t>
            </a:r>
            <a:r>
              <a:rPr lang="ru-RU" b="1" dirty="0" smtClean="0">
                <a:solidFill>
                  <a:schemeClr val="bg1"/>
                </a:solidFill>
              </a:rPr>
              <a:t>переводится.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Я </a:t>
            </a:r>
            <a:r>
              <a:rPr lang="ru-RU" b="1" dirty="0">
                <a:solidFill>
                  <a:schemeClr val="bg1"/>
                </a:solidFill>
              </a:rPr>
              <a:t>ближе к осени </a:t>
            </a:r>
            <a:r>
              <a:rPr lang="ru-RU" b="1" dirty="0" smtClean="0">
                <a:solidFill>
                  <a:schemeClr val="bg1"/>
                </a:solidFill>
              </a:rPr>
              <a:t>цвету,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Чтобы </a:t>
            </a:r>
            <a:r>
              <a:rPr lang="ru-RU" b="1" dirty="0">
                <a:solidFill>
                  <a:schemeClr val="bg1"/>
                </a:solidFill>
              </a:rPr>
              <a:t>попасть в букеты к школьницам.</a:t>
            </a:r>
          </a:p>
        </p:txBody>
      </p:sp>
      <p:pic>
        <p:nvPicPr>
          <p:cNvPr id="5" name="Picture 3" descr="C:\Documents and Settings\Admin\Рабочий стол\ДЛЯ МАМЫ\фон\38873109_15_180_18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929197"/>
            <a:ext cx="2428892" cy="18216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vedtver.ru/data/uploads/2013-02/page/15855/mim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5186370" cy="107157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мимоза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500043"/>
            <a:ext cx="3643306" cy="17859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Жёлтые, </a:t>
            </a:r>
            <a:r>
              <a:rPr lang="ru-RU" b="1" dirty="0" smtClean="0">
                <a:solidFill>
                  <a:srgbClr val="002060"/>
                </a:solidFill>
              </a:rPr>
              <a:t>пушистые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Шарики душистые.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Их </a:t>
            </a:r>
            <a:r>
              <a:rPr lang="ru-RU" b="1" dirty="0">
                <a:solidFill>
                  <a:srgbClr val="002060"/>
                </a:solidFill>
              </a:rPr>
              <a:t>укроет от </a:t>
            </a:r>
            <a:r>
              <a:rPr lang="ru-RU" b="1" dirty="0" smtClean="0">
                <a:solidFill>
                  <a:srgbClr val="002060"/>
                </a:solidFill>
              </a:rPr>
              <a:t>мороза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своих веточках …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.blog.fontanka.ru/photos/2011/03/800x600_8wfOaQxifaycuUSoxK2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0"/>
            <a:ext cx="3471858" cy="141763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Comic Sans MS" pitchFamily="66" charset="0"/>
              </a:rPr>
              <a:t>ирис</a:t>
            </a:r>
            <a:endParaRPr lang="ru-RU" sz="6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5857884" cy="142875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Я - травянистое </a:t>
            </a:r>
            <a:r>
              <a:rPr lang="ru-RU" b="1" dirty="0" smtClean="0">
                <a:solidFill>
                  <a:schemeClr val="bg1"/>
                </a:solidFill>
              </a:rPr>
              <a:t>растение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С </a:t>
            </a:r>
            <a:r>
              <a:rPr lang="ru-RU" b="1" dirty="0">
                <a:solidFill>
                  <a:schemeClr val="bg1"/>
                </a:solidFill>
              </a:rPr>
              <a:t>цветком сиреневого </a:t>
            </a:r>
            <a:r>
              <a:rPr lang="ru-RU" b="1" dirty="0" smtClean="0">
                <a:solidFill>
                  <a:schemeClr val="bg1"/>
                </a:solidFill>
              </a:rPr>
              <a:t>цвета.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Но </a:t>
            </a:r>
            <a:r>
              <a:rPr lang="ru-RU" b="1" dirty="0">
                <a:solidFill>
                  <a:schemeClr val="bg1"/>
                </a:solidFill>
              </a:rPr>
              <a:t>переставьте </a:t>
            </a:r>
            <a:r>
              <a:rPr lang="ru-RU" b="1" dirty="0" smtClean="0">
                <a:solidFill>
                  <a:schemeClr val="bg1"/>
                </a:solidFill>
              </a:rPr>
              <a:t>ударение,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И </a:t>
            </a:r>
            <a:r>
              <a:rPr lang="ru-RU" b="1" dirty="0">
                <a:solidFill>
                  <a:schemeClr val="bg1"/>
                </a:solidFill>
              </a:rPr>
              <a:t>превращаюсь я в </a:t>
            </a:r>
            <a:r>
              <a:rPr lang="ru-RU" b="1" dirty="0" smtClean="0">
                <a:solidFill>
                  <a:schemeClr val="bg1"/>
                </a:solidFill>
              </a:rPr>
              <a:t>конфету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p3dot.ru/images/art/5/b/f/b/b_5bfbc39fccf0c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144000" cy="52149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43956" cy="5715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Comic Sans MS" pitchFamily="66" charset="0"/>
              </a:rPr>
              <a:t>ромашка</a:t>
            </a:r>
            <a:endParaRPr lang="ru-RU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43644"/>
            <a:ext cx="8229600" cy="5715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Стоит в саду кудряшка - белая рубашка,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Сердечко золотое. Что это такое?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tat17.privet.ru/lr/0a1075f5ec0867b0e69d1fcc19e0c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Comic Sans MS" pitchFamily="66" charset="0"/>
              </a:rPr>
              <a:t>незабудка</a:t>
            </a:r>
            <a:endParaRPr lang="ru-RU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5400684" cy="17145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FFFF00"/>
                </a:solidFill>
              </a:rPr>
              <a:t>Цветочек этот </a:t>
            </a:r>
            <a:r>
              <a:rPr lang="ru-RU" b="1" dirty="0" smtClean="0">
                <a:solidFill>
                  <a:srgbClr val="FFFF00"/>
                </a:solidFill>
              </a:rPr>
              <a:t>голубой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Напоминает </a:t>
            </a:r>
            <a:r>
              <a:rPr lang="ru-RU" b="1" dirty="0">
                <a:solidFill>
                  <a:srgbClr val="FFFF00"/>
                </a:solidFill>
              </a:rPr>
              <a:t>нам с </a:t>
            </a:r>
            <a:r>
              <a:rPr lang="ru-RU" b="1" dirty="0" smtClean="0">
                <a:solidFill>
                  <a:srgbClr val="FFFF00"/>
                </a:solidFill>
              </a:rPr>
              <a:t>тобой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О </a:t>
            </a:r>
            <a:r>
              <a:rPr lang="ru-RU" b="1" dirty="0">
                <a:solidFill>
                  <a:srgbClr val="FFFF00"/>
                </a:solidFill>
              </a:rPr>
              <a:t>небе — </a:t>
            </a:r>
            <a:r>
              <a:rPr lang="ru-RU" b="1" dirty="0" smtClean="0">
                <a:solidFill>
                  <a:srgbClr val="FFFF00"/>
                </a:solidFill>
              </a:rPr>
              <a:t>чистом-чистом,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И </a:t>
            </a:r>
            <a:r>
              <a:rPr lang="ru-RU" b="1" dirty="0">
                <a:solidFill>
                  <a:srgbClr val="FFFF00"/>
                </a:solidFill>
              </a:rPr>
              <a:t>солнышке лучистом</a:t>
            </a:r>
            <a:br>
              <a:rPr lang="ru-RU" b="1" dirty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4819" name="Picture 3" descr="C:\Documents and Settings\Admin\Рабочий стол\ДЛЯ МАМЫ\фон\42829924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3624">
            <a:off x="5360419" y="2715904"/>
            <a:ext cx="2226568" cy="2894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140812152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7246" y="0"/>
            <a:ext cx="1027849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nastol.com.ua-86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0"/>
            <a:ext cx="1178557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nastol.com.ua-140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tsvety-salpiglossisa-na-klumbe-vygliadiat-roskosh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bed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6535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1464697462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668557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18.privet.ru/lr/0a17b4d1a77f7eeccc5baa75bfd9cf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115064" cy="1000108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мак</a:t>
            </a:r>
            <a:endParaRPr lang="ru-RU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929330"/>
            <a:ext cx="8543956" cy="7858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Солнце жжёт мою </a:t>
            </a:r>
            <a:r>
              <a:rPr lang="ru-RU" sz="2400" b="1" i="1" dirty="0" smtClean="0">
                <a:solidFill>
                  <a:srgbClr val="002060"/>
                </a:solidFill>
              </a:rPr>
              <a:t>макушку,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Хочет </a:t>
            </a:r>
            <a:r>
              <a:rPr lang="ru-RU" sz="2400" b="1" i="1" dirty="0">
                <a:solidFill>
                  <a:srgbClr val="002060"/>
                </a:solidFill>
              </a:rPr>
              <a:t>сделать погремушку.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nastol.com.ua-202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edi-potolok.com/wp-content/uploads/2015/12/babochki0-64-768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1634" y="0"/>
            <a:ext cx="10215634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zastavok.net/main/priroda/1440885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7773" y="0"/>
            <a:ext cx="942551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stihi.ru/pics/2017/07/15/7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pimg.mycdn.me/getImage?disableStub=true&amp;type=VIDEO_S_720&amp;url=http%3A%2F%2Fvdp.mycdn.me%2FgetImage%3Fid%3D12084184534%26idx%3D30%26thumbType%3D47%26i%3D1&amp;signatureToken=vni093vWcb6qMcdnLXmkn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214338"/>
            <a:ext cx="10922028" cy="7072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im0-tub-ru.yandex.net/i?id=88bb580ed818f39a18ee78d736364dc7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4572000"/>
            <a:ext cx="15240000" cy="1143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stroyna5snami.ru/bqvkerewuw/pic1808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"/>
            <a:ext cx="9358346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1nsk.ru/data/foto/136/600/1462897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s002.radikal.ru/i198/1002/14/f8324b2eac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-285776"/>
            <a:ext cx="12192000" cy="9753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4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кактус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9286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>
                <a:solidFill>
                  <a:srgbClr val="00B050"/>
                </a:solidFill>
                <a:latin typeface="Comic Sans MS" pitchFamily="66" charset="0"/>
              </a:rPr>
              <a:t>Вырос он под солнцем </a:t>
            </a:r>
            <a:r>
              <a:rPr lang="ru-RU" b="1" i="1" dirty="0" smtClean="0">
                <a:solidFill>
                  <a:srgbClr val="00B050"/>
                </a:solidFill>
                <a:latin typeface="Comic Sans MS" pitchFamily="66" charset="0"/>
              </a:rPr>
              <a:t>жгучим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  <a:latin typeface="Comic Sans MS" pitchFamily="66" charset="0"/>
              </a:rPr>
              <a:t>Толстым</a:t>
            </a:r>
            <a:r>
              <a:rPr lang="ru-RU" b="1" i="1" dirty="0">
                <a:solidFill>
                  <a:srgbClr val="00B050"/>
                </a:solidFill>
                <a:latin typeface="Comic Sans MS" pitchFamily="66" charset="0"/>
              </a:rPr>
              <a:t>, сочным и колючим.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23554" name="Picture 2" descr="http://nicholashram.zp.ua/wp-content/uploads/2011/12/6c9f47f09c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7286676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2.foto.rambler.ru/preview/r/668x417/4e784bc9-1fc7-e0b6-bb03-2fdfba9e6e2d/102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4757742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mic Sans MS" pitchFamily="66" charset="0"/>
              </a:rPr>
              <a:t>подсолнух</a:t>
            </a:r>
            <a:endParaRPr lang="ru-RU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42852"/>
            <a:ext cx="3114668" cy="128588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i="1" dirty="0">
                <a:solidFill>
                  <a:srgbClr val="FFFF00"/>
                </a:solidFill>
              </a:rPr>
              <a:t>Золотое </a:t>
            </a:r>
            <a:r>
              <a:rPr lang="ru-RU" b="1" i="1" dirty="0" smtClean="0">
                <a:solidFill>
                  <a:srgbClr val="FFFF00"/>
                </a:solidFill>
              </a:rPr>
              <a:t>решето,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черных </a:t>
            </a:r>
            <a:r>
              <a:rPr lang="ru-RU" b="1" i="1" dirty="0">
                <a:solidFill>
                  <a:srgbClr val="FFFF00"/>
                </a:solidFill>
              </a:rPr>
              <a:t>домиков </a:t>
            </a:r>
            <a:r>
              <a:rPr lang="ru-RU" b="1" i="1" dirty="0" smtClean="0">
                <a:solidFill>
                  <a:srgbClr val="FFFF00"/>
                </a:solidFill>
              </a:rPr>
              <a:t>полно.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Сколько </a:t>
            </a:r>
            <a:r>
              <a:rPr lang="ru-RU" b="1" i="1" dirty="0">
                <a:solidFill>
                  <a:srgbClr val="FFFF00"/>
                </a:solidFill>
              </a:rPr>
              <a:t>черненьких </a:t>
            </a:r>
            <a:r>
              <a:rPr lang="ru-RU" b="1" i="1" dirty="0" smtClean="0">
                <a:solidFill>
                  <a:srgbClr val="FFFF00"/>
                </a:solidFill>
              </a:rPr>
              <a:t>домов,</a:t>
            </a:r>
          </a:p>
          <a:p>
            <a:pPr>
              <a:lnSpc>
                <a:spcPct val="120000"/>
              </a:lnSpc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Столько </a:t>
            </a:r>
            <a:r>
              <a:rPr lang="ru-RU" b="1" i="1" dirty="0">
                <a:solidFill>
                  <a:srgbClr val="FFFF00"/>
                </a:solidFill>
              </a:rPr>
              <a:t>беленьких жильцов.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01.chitalnya.ru/upload2/160/854807870462536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5614998" cy="92869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ландыш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60" y="5072074"/>
            <a:ext cx="314324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Белые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горошки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На 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зелёной ножке.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oremontu.ru/media/ck/blogs/images/1336555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375761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колокольчики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Эх, звоночки, синий 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цвет,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С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язычком, а звону нет.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festival.1september.ru/articles/412558/image2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одуванчик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857760"/>
            <a:ext cx="4614866" cy="171451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Я шариком </a:t>
            </a:r>
            <a:r>
              <a:rPr lang="ru-RU" dirty="0" smtClean="0">
                <a:solidFill>
                  <a:schemeClr val="bg1"/>
                </a:solidFill>
              </a:rPr>
              <a:t>пушистым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Белею </a:t>
            </a:r>
            <a:r>
              <a:rPr lang="ru-RU" dirty="0">
                <a:solidFill>
                  <a:schemeClr val="bg1"/>
                </a:solidFill>
              </a:rPr>
              <a:t>в поле </a:t>
            </a:r>
            <a:r>
              <a:rPr lang="ru-RU" dirty="0" smtClean="0">
                <a:solidFill>
                  <a:schemeClr val="bg1"/>
                </a:solidFill>
              </a:rPr>
              <a:t>чистом,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>
                <a:solidFill>
                  <a:schemeClr val="bg1"/>
                </a:solidFill>
              </a:rPr>
              <a:t>дунул ветерок </a:t>
            </a:r>
            <a:r>
              <a:rPr lang="ru-RU" dirty="0" smtClean="0">
                <a:solidFill>
                  <a:schemeClr val="bg1"/>
                </a:solidFill>
              </a:rPr>
              <a:t>—</a:t>
            </a: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Остался стебелёк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1.liveinternet.ru/images/attach/c/2/71/396/71396891_0_16d9f_5f3d31a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86436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подснежник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00768"/>
            <a:ext cx="8229600" cy="71438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Пробивается росток, удивительный цветок. </a:t>
            </a:r>
          </a:p>
          <a:p>
            <a:pPr>
              <a:buNone/>
            </a:pPr>
            <a:r>
              <a:rPr lang="ru-RU" b="1" dirty="0" smtClean="0"/>
              <a:t>Из-под </a:t>
            </a:r>
            <a:r>
              <a:rPr lang="ru-RU" b="1" dirty="0"/>
              <a:t>снега </a:t>
            </a:r>
            <a:r>
              <a:rPr lang="ru-RU" b="1" dirty="0" smtClean="0"/>
              <a:t>вырастает, солнце </a:t>
            </a:r>
            <a:r>
              <a:rPr lang="ru-RU" b="1" dirty="0"/>
              <a:t>глянет — расцветает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220</Words>
  <Application>Microsoft Office PowerPoint</Application>
  <PresentationFormat>Экран (4:3)</PresentationFormat>
  <Paragraphs>83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ЦВЕТЫ</vt:lpstr>
      <vt:lpstr>ромашка</vt:lpstr>
      <vt:lpstr>мак</vt:lpstr>
      <vt:lpstr>кактус</vt:lpstr>
      <vt:lpstr>подсолнух</vt:lpstr>
      <vt:lpstr>ландыш</vt:lpstr>
      <vt:lpstr>колокольчики</vt:lpstr>
      <vt:lpstr>одуванчик</vt:lpstr>
      <vt:lpstr>подснежник</vt:lpstr>
      <vt:lpstr>роза</vt:lpstr>
      <vt:lpstr>кувшинки</vt:lpstr>
      <vt:lpstr>тюльпан</vt:lpstr>
      <vt:lpstr>гвоздики</vt:lpstr>
      <vt:lpstr>василек</vt:lpstr>
      <vt:lpstr>шиповник</vt:lpstr>
      <vt:lpstr>пион</vt:lpstr>
      <vt:lpstr>астра</vt:lpstr>
      <vt:lpstr>мимоза</vt:lpstr>
      <vt:lpstr>ирис</vt:lpstr>
      <vt:lpstr>незабудка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Admin</dc:creator>
  <cp:lastModifiedBy>Admin</cp:lastModifiedBy>
  <cp:revision>25</cp:revision>
  <dcterms:created xsi:type="dcterms:W3CDTF">2013-06-06T17:27:41Z</dcterms:created>
  <dcterms:modified xsi:type="dcterms:W3CDTF">2017-08-21T18:20:48Z</dcterms:modified>
</cp:coreProperties>
</file>