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60" r:id="rId6"/>
    <p:sldId id="263" r:id="rId7"/>
    <p:sldId id="259" r:id="rId8"/>
    <p:sldId id="258" r:id="rId9"/>
    <p:sldId id="265" r:id="rId10"/>
    <p:sldId id="264" r:id="rId11"/>
    <p:sldId id="267" r:id="rId12"/>
    <p:sldId id="266" r:id="rId13"/>
    <p:sldId id="269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Циф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5128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928794" y="1142985"/>
            <a:ext cx="492920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Что такое танграм</a:t>
            </a:r>
            <a:r>
              <a:rPr lang="ru-RU" sz="3600" b="1" dirty="0" smtClean="0"/>
              <a:t>.</a:t>
            </a:r>
          </a:p>
          <a:p>
            <a:pPr algn="ctr"/>
            <a:r>
              <a:rPr lang="ru-RU" sz="3600" b="1" dirty="0" smtClean="0"/>
              <a:t> </a:t>
            </a:r>
            <a:r>
              <a:rPr lang="ru-RU" sz="3600" b="1" dirty="0" smtClean="0"/>
              <a:t>Как его сделать</a:t>
            </a:r>
            <a:r>
              <a:rPr lang="ru-RU" sz="3600" b="1" dirty="0" smtClean="0"/>
              <a:t>.</a:t>
            </a:r>
          </a:p>
          <a:p>
            <a:pPr algn="ctr"/>
            <a:r>
              <a:rPr lang="ru-RU" sz="3600" b="1" dirty="0" smtClean="0"/>
              <a:t> </a:t>
            </a:r>
            <a:r>
              <a:rPr lang="ru-RU" sz="3600" b="1" dirty="0" smtClean="0"/>
              <a:t>И как с ним играть</a:t>
            </a:r>
            <a:r>
              <a:rPr lang="ru-RU" sz="3600" b="1" dirty="0" smtClean="0"/>
              <a:t>.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pPr algn="ctr"/>
            <a:endParaRPr lang="ru-RU" sz="3600" b="1" dirty="0" smtClean="0"/>
          </a:p>
          <a:p>
            <a:pPr algn="ctr"/>
            <a:r>
              <a:rPr lang="ru-RU" sz="2800" b="1" dirty="0" smtClean="0"/>
              <a:t>ПОДГОТОВИЛИ ВОСПИТАТЕЛИ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МЯСИНА О.В. И ГРИНИНА Л.Г. </a:t>
            </a:r>
          </a:p>
          <a:p>
            <a:pPr algn="ctr"/>
            <a:endParaRPr lang="ru-RU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Циф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5128" cy="6858000"/>
          </a:xfrm>
          <a:prstGeom prst="rect">
            <a:avLst/>
          </a:prstGeom>
          <a:noFill/>
        </p:spPr>
      </p:pic>
      <p:pic>
        <p:nvPicPr>
          <p:cNvPr id="22530" name="Picture 2" descr="The solution for the Tangram puzzle #16 : Swan | Taakdozen, Thema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785794"/>
            <a:ext cx="4000500" cy="4000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Циф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5128" cy="6858000"/>
          </a:xfrm>
          <a:prstGeom prst="rect">
            <a:avLst/>
          </a:prstGeom>
          <a:noFill/>
        </p:spPr>
      </p:pic>
      <p:pic>
        <p:nvPicPr>
          <p:cNvPr id="24578" name="Picture 2" descr="Tangram Candle 2 - Tangram solution #176 - Providing teachers and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000108"/>
            <a:ext cx="4000500" cy="4000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Циф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5128" cy="6858000"/>
          </a:xfrm>
          <a:prstGeom prst="rect">
            <a:avLst/>
          </a:prstGeom>
          <a:noFill/>
        </p:spPr>
      </p:pic>
      <p:pic>
        <p:nvPicPr>
          <p:cNvPr id="25602" name="Picture 2" descr="Tangram Fir | Tangram printable, Tangram patterns, Tangram activiti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928670"/>
            <a:ext cx="4000500" cy="4000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Циф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5128" cy="6858000"/>
          </a:xfrm>
          <a:prstGeom prst="rect">
            <a:avLst/>
          </a:prstGeom>
          <a:noFill/>
        </p:spPr>
      </p:pic>
      <p:pic>
        <p:nvPicPr>
          <p:cNvPr id="26626" name="Picture 2" descr="Tangram Tugboat - Tangram solution #82 - Providing teachers and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857232"/>
            <a:ext cx="4000500" cy="4000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Циф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5128" cy="6858000"/>
          </a:xfrm>
          <a:prstGeom prst="rect">
            <a:avLst/>
          </a:prstGeom>
          <a:noFill/>
        </p:spPr>
      </p:pic>
      <p:pic>
        <p:nvPicPr>
          <p:cNvPr id="27652" name="Picture 4" descr="Тангра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28604"/>
            <a:ext cx="4242043" cy="53482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Циф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512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1604" y="1428736"/>
            <a:ext cx="65008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СПАСИБО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ЗА ВНИМАНИЕ!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Циф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5128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71670" y="1071546"/>
            <a:ext cx="478633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Танграм - одно из лучших средств по развитию математических способностей и логики у дошкольников. </a:t>
            </a:r>
            <a:endParaRPr lang="ru-RU" sz="2000" b="1" dirty="0" smtClean="0"/>
          </a:p>
          <a:p>
            <a:r>
              <a:rPr lang="ru-RU" sz="2000" b="1" dirty="0" smtClean="0"/>
              <a:t>Танграм </a:t>
            </a:r>
            <a:r>
              <a:rPr lang="ru-RU" sz="2000" b="1" dirty="0" smtClean="0"/>
              <a:t>- слияние математики и геометрии в форме игры. Какие ещё плюсы?</a:t>
            </a:r>
          </a:p>
          <a:p>
            <a:r>
              <a:rPr lang="ru-RU" sz="2000" b="1" dirty="0" smtClean="0"/>
              <a:t>У ребёнка вырабатывается усидчивость</a:t>
            </a:r>
          </a:p>
          <a:p>
            <a:r>
              <a:rPr lang="ru-RU" sz="2000" b="1" dirty="0" smtClean="0"/>
              <a:t>Малыш приобретает понимание таких основных геометрических понятий как цвет, форма и размер</a:t>
            </a:r>
          </a:p>
          <a:p>
            <a:r>
              <a:rPr lang="ru-RU" sz="2000" b="1" dirty="0" smtClean="0"/>
              <a:t>Развивается воображение, пространственное и абстрактное мышление</a:t>
            </a:r>
          </a:p>
          <a:p>
            <a:r>
              <a:rPr lang="ru-RU" sz="2000" b="1" dirty="0" smtClean="0"/>
              <a:t>Ребенок учится не пасовать перед трудностями и принимать решения</a:t>
            </a:r>
            <a:endParaRPr lang="ru-RU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Циф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512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1357299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У </a:t>
            </a:r>
            <a:r>
              <a:rPr lang="ru-RU" sz="2400" b="1" dirty="0" smtClean="0"/>
              <a:t>ребёнка вырабатывается усидчивость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Ребенок приобретает </a:t>
            </a:r>
            <a:r>
              <a:rPr lang="ru-RU" sz="2400" b="1" dirty="0" smtClean="0"/>
              <a:t>понимание таких основных геометрических понятий как цвет, форма и размер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Развивается </a:t>
            </a:r>
            <a:r>
              <a:rPr lang="ru-RU" sz="2400" b="1" dirty="0" smtClean="0"/>
              <a:t>воображение, пространственное и абстрактное мышление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Ребенок </a:t>
            </a:r>
            <a:r>
              <a:rPr lang="ru-RU" sz="2400" b="1" dirty="0" smtClean="0"/>
              <a:t>учится не пасовать перед трудностями и принимать решения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Циф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5128" cy="6858000"/>
          </a:xfrm>
          <a:prstGeom prst="rect">
            <a:avLst/>
          </a:prstGeom>
          <a:noFill/>
        </p:spPr>
      </p:pic>
      <p:pic>
        <p:nvPicPr>
          <p:cNvPr id="16388" name="Picture 4" descr="Как сделать танграм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714488"/>
            <a:ext cx="4071942" cy="4071942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714480" y="714356"/>
            <a:ext cx="592935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сделать танграм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своими руками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Циф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1128" y="0"/>
            <a:ext cx="9345128" cy="6858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143108" y="1534418"/>
            <a:ext cx="535785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Предлагаем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Вашему вниманию схемы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игры-головоломки «Танграм»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Циф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5128" cy="6858000"/>
          </a:xfrm>
          <a:prstGeom prst="rect">
            <a:avLst/>
          </a:prstGeom>
          <a:noFill/>
        </p:spPr>
      </p:pic>
      <p:pic>
        <p:nvPicPr>
          <p:cNvPr id="17410" name="Picture 2" descr="Танграм - схемы и фигуры | Геометрические шаблоны, Геометрические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214422"/>
            <a:ext cx="3607237" cy="45910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Циф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5128" cy="6858000"/>
          </a:xfrm>
          <a:prstGeom prst="rect">
            <a:avLst/>
          </a:prstGeom>
          <a:noFill/>
        </p:spPr>
      </p:pic>
      <p:pic>
        <p:nvPicPr>
          <p:cNvPr id="18434" name="Picture 2" descr="Игра-головоломка “Танграм”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285860"/>
            <a:ext cx="4286250" cy="4314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Циф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5128" cy="6858000"/>
          </a:xfrm>
          <a:prstGeom prst="rect">
            <a:avLst/>
          </a:prstGeom>
          <a:noFill/>
        </p:spPr>
      </p:pic>
      <p:pic>
        <p:nvPicPr>
          <p:cNvPr id="19458" name="Picture 2" descr="Танграм описание. Танграм — что это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142984"/>
            <a:ext cx="4000500" cy="4000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Циф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5128" cy="6858000"/>
          </a:xfrm>
          <a:prstGeom prst="rect">
            <a:avLst/>
          </a:prstGeom>
          <a:noFill/>
        </p:spPr>
      </p:pic>
      <p:pic>
        <p:nvPicPr>
          <p:cNvPr id="21506" name="Picture 2" descr="Сколько фигур в головоломке танграм. Танграм, своими руками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000108"/>
            <a:ext cx="4000500" cy="4000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144</Words>
  <PresentationFormat>Экран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Пользователь Windows</cp:lastModifiedBy>
  <cp:revision>21</cp:revision>
  <dcterms:created xsi:type="dcterms:W3CDTF">2020-04-15T14:26:14Z</dcterms:created>
  <dcterms:modified xsi:type="dcterms:W3CDTF">2020-04-15T21:33:27Z</dcterms:modified>
</cp:coreProperties>
</file>