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113837"/>
            <a:ext cx="6333569" cy="23876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Правильное питание детей весной. 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2445595"/>
            <a:ext cx="6333569" cy="83318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Воспитатель: </a:t>
            </a:r>
            <a:r>
              <a:rPr lang="ru-RU" sz="2400" dirty="0" err="1" smtClean="0">
                <a:solidFill>
                  <a:srgbClr val="FF00FF"/>
                </a:solidFill>
                <a:latin typeface="Monotype Corsiva" panose="03010101010201010101" pitchFamily="66" charset="0"/>
              </a:rPr>
              <a:t>Милехина</a:t>
            </a:r>
            <a:r>
              <a:rPr lang="ru-RU" sz="2400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 Ирина Викторовна</a:t>
            </a:r>
          </a:p>
          <a:p>
            <a:r>
              <a:rPr lang="ru-RU" sz="2400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МАДОУ «Детский сад № 80» г. Саранск</a:t>
            </a:r>
            <a:endParaRPr lang="ru-RU" sz="2400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«Лесная полянка»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09" y="1825625"/>
            <a:ext cx="7724982" cy="4351338"/>
          </a:xfrm>
        </p:spPr>
      </p:pic>
    </p:spTree>
    <p:extLst>
      <p:ext uri="{BB962C8B-B14F-4D97-AF65-F5344CB8AC3E}">
        <p14:creationId xmlns:p14="http://schemas.microsoft.com/office/powerpoint/2010/main" val="2081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«Колючий ёжик и Чудовище»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5" y="2034631"/>
            <a:ext cx="2447627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50" y="2034631"/>
            <a:ext cx="2470500" cy="439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350" y="2034631"/>
            <a:ext cx="243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</a:t>
            </a:r>
            <a:r>
              <a:rPr lang="ru-RU" sz="54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Апельсинака</a:t>
            </a:r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5089"/>
            <a:ext cx="2943000" cy="3924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68" y="2135089"/>
            <a:ext cx="2970000" cy="39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36" y="2135089"/>
            <a:ext cx="2916000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4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90316"/>
            <a:ext cx="7886700" cy="1311599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Что такое витамины ? 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9" name="Picture 7" descr="http://ic.pics.livejournal.com/sela0/63108829/23562/23562_900.jpg?from=http://ic.pics.livejournal.com/sela0/63108829/23562/23562_9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98" y="1248456"/>
            <a:ext cx="6723063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1054100" y="3911600"/>
            <a:ext cx="2420938" cy="1498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C3300"/>
                </a:solidFill>
              </a:rPr>
              <a:t>«</a:t>
            </a:r>
            <a:r>
              <a:rPr lang="en-US" sz="3200" b="1" dirty="0">
                <a:solidFill>
                  <a:srgbClr val="CC3300"/>
                </a:solidFill>
              </a:rPr>
              <a:t>vita</a:t>
            </a:r>
            <a:r>
              <a:rPr lang="ru-RU" sz="3200" b="1" dirty="0">
                <a:solidFill>
                  <a:srgbClr val="CC3300"/>
                </a:solidFill>
              </a:rPr>
              <a:t>»</a:t>
            </a:r>
            <a:r>
              <a:rPr lang="ru-RU" dirty="0">
                <a:solidFill>
                  <a:srgbClr val="CC3300"/>
                </a:solidFill>
              </a:rPr>
              <a:t> (жизнь) </a:t>
            </a: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375275" y="3911600"/>
            <a:ext cx="2425700" cy="1498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C3300"/>
                </a:solidFill>
              </a:rPr>
              <a:t>«амин» </a:t>
            </a:r>
            <a:r>
              <a:rPr lang="ru-RU" dirty="0">
                <a:solidFill>
                  <a:srgbClr val="CC3300"/>
                </a:solidFill>
              </a:rPr>
              <a:t>(определенная группа химических соединений) </a:t>
            </a:r>
            <a:endParaRPr lang="ru-RU" dirty="0"/>
          </a:p>
        </p:txBody>
      </p:sp>
      <p:sp>
        <p:nvSpPr>
          <p:cNvPr id="34" name="Прямоугольник 33">
            <a:hlinkClick r:id="rId3" action="ppaction://hlinksldjump"/>
          </p:cNvPr>
          <p:cNvSpPr/>
          <p:nvPr/>
        </p:nvSpPr>
        <p:spPr>
          <a:xfrm>
            <a:off x="2267744" y="1628800"/>
            <a:ext cx="432048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витамин</a:t>
            </a: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Фрукты и овощи</a:t>
            </a:r>
            <a:endParaRPr lang="ru-RU" sz="5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Picture 6" descr="http://moiyspeh.ru/wp-content/uploads/2011/07/93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 r="14128" b="18025"/>
          <a:stretch>
            <a:fillRect/>
          </a:stretch>
        </p:blipFill>
        <p:spPr bwMode="auto">
          <a:xfrm>
            <a:off x="1398727" y="1825625"/>
            <a:ext cx="6346546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51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Почему нужны витамины весной ?</a:t>
            </a:r>
            <a:endParaRPr lang="ru-RU" sz="5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Весна для нас является не только радостью- в это время часто обостряются различные болезни , ведь это период нехватки витаминов, особенно в детском организме. Именно весной проявляются признаки гиповитаминоза .</a:t>
            </a:r>
            <a:endParaRPr lang="ru-RU" sz="4000" b="1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4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4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4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4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4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Гиповитаминоз</a:t>
            </a:r>
            <a:br>
              <a:rPr lang="ru-RU" sz="4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600" b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возникает при нарушении соответствия между расходованием витаминов и поступление их в организм по другому это явление называется витаминная недостаточность.</a:t>
            </a:r>
            <a:br>
              <a:rPr lang="ru-RU" sz="3600" b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</a:b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Picture 4" descr="&amp;kcy;&amp;acy;&amp;rcy;&amp;tcy;&amp;icy;&amp;ncy;&amp;kcy;&amp;acy; 3 &amp;icy;&amp;zcy; 45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4021138"/>
            <a:ext cx="24955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9738" y="5892800"/>
            <a:ext cx="249555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</a:rPr>
              <a:t>СОНЛИВОСТЬ</a:t>
            </a:r>
          </a:p>
        </p:txBody>
      </p:sp>
      <p:pic>
        <p:nvPicPr>
          <p:cNvPr id="5" name="Picture 6" descr="&amp;pcy;&amp;rcy;&amp;ocy;&amp;yacy;&amp;vcy;&amp;lcy;&amp;iecy;&amp;ncy;&amp;icy;&amp;yacy; &amp;ucy; &amp;dcy;&amp;iecy;&amp;tcy;&amp;iecy;&amp;j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13100"/>
            <a:ext cx="2571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73425" y="4930775"/>
            <a:ext cx="2574925" cy="6588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</a:rPr>
              <a:t>СНИЖЕНИЕ ИММУНИТЕТА </a:t>
            </a:r>
          </a:p>
        </p:txBody>
      </p:sp>
      <p:pic>
        <p:nvPicPr>
          <p:cNvPr id="7" name="Picture 8" descr="http://sva-mama.ru/sites/default/files/rebenok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4021138"/>
            <a:ext cx="259238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89650" y="5892800"/>
            <a:ext cx="2624138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</a:rPr>
              <a:t>ПЛОХОЕ НАСТРОЕНИЕ</a:t>
            </a:r>
          </a:p>
        </p:txBody>
      </p:sp>
    </p:spTree>
    <p:extLst>
      <p:ext uri="{BB962C8B-B14F-4D97-AF65-F5344CB8AC3E}">
        <p14:creationId xmlns:p14="http://schemas.microsoft.com/office/powerpoint/2010/main" val="275581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Где взять витамины весной ?</a:t>
            </a:r>
            <a:endParaRPr lang="ru-RU" sz="5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кругленный прямоугольник 2">
            <a:hlinkClick r:id="" action="ppaction://noaction"/>
          </p:cNvPr>
          <p:cNvSpPr/>
          <p:nvPr/>
        </p:nvSpPr>
        <p:spPr>
          <a:xfrm>
            <a:off x="489268" y="1785078"/>
            <a:ext cx="3711575" cy="71913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Кисломолочные продукты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4" name="Скругленный прямоугольник 3">
            <a:hlinkClick r:id="" action="ppaction://noaction"/>
          </p:cNvPr>
          <p:cNvSpPr/>
          <p:nvPr/>
        </p:nvSpPr>
        <p:spPr>
          <a:xfrm>
            <a:off x="489268" y="2766267"/>
            <a:ext cx="3719513" cy="71913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/>
              <a:t>Замороженные овощи и фрукты</a:t>
            </a:r>
          </a:p>
        </p:txBody>
      </p:sp>
      <p:sp>
        <p:nvSpPr>
          <p:cNvPr id="5" name="Скругленный прямоугольник 4">
            <a:hlinkClick r:id="" action="ppaction://noaction"/>
          </p:cNvPr>
          <p:cNvSpPr/>
          <p:nvPr/>
        </p:nvSpPr>
        <p:spPr>
          <a:xfrm>
            <a:off x="508318" y="3840257"/>
            <a:ext cx="3719513" cy="72072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Сухофрукты </a:t>
            </a:r>
          </a:p>
        </p:txBody>
      </p:sp>
      <p:sp>
        <p:nvSpPr>
          <p:cNvPr id="6" name="Скругленный прямоугольник 5">
            <a:hlinkClick r:id="" action="ppaction://noaction"/>
          </p:cNvPr>
          <p:cNvSpPr/>
          <p:nvPr/>
        </p:nvSpPr>
        <p:spPr>
          <a:xfrm>
            <a:off x="508318" y="4915835"/>
            <a:ext cx="3738563" cy="86518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Выращенные в домашних условиях лук, салат, укроп, чеснок</a:t>
            </a:r>
          </a:p>
        </p:txBody>
      </p:sp>
      <p:sp>
        <p:nvSpPr>
          <p:cNvPr id="7" name="Скругленный прямоугольник 6">
            <a:hlinkClick r:id="" action="ppaction://noaction"/>
          </p:cNvPr>
          <p:cNvSpPr/>
          <p:nvPr/>
        </p:nvSpPr>
        <p:spPr>
          <a:xfrm>
            <a:off x="489267" y="6090865"/>
            <a:ext cx="3711575" cy="72072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Свежие овощи и фрукты</a:t>
            </a:r>
          </a:p>
        </p:txBody>
      </p:sp>
      <p:pic>
        <p:nvPicPr>
          <p:cNvPr id="8" name="Picture 2" descr="http://zdroow.pl/wp-content/uploads/2013/02/Witamina-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361" y="1796677"/>
            <a:ext cx="572135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6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5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54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Готовим витаминные салаты все вместе !</a:t>
            </a:r>
            <a:endParaRPr lang="ru-RU" sz="5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6" r="11111"/>
          <a:stretch/>
        </p:blipFill>
        <p:spPr>
          <a:xfrm>
            <a:off x="1636110" y="4230000"/>
            <a:ext cx="3353901" cy="262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48" t="-55140" r="108423" b="92283"/>
          <a:stretch/>
        </p:blipFill>
        <p:spPr>
          <a:xfrm>
            <a:off x="1293223" y="2037133"/>
            <a:ext cx="3144666" cy="20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11" y="2682925"/>
            <a:ext cx="3780000" cy="25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0" y="2222900"/>
            <a:ext cx="32832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«Фруктовая пальма»</a:t>
            </a:r>
            <a:endParaRPr lang="ru-RU" sz="5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2" y="1930128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80" y="1930128"/>
            <a:ext cx="3132000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</a:t>
            </a:r>
            <a:r>
              <a:rPr lang="ru-RU" sz="54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Витаминка</a:t>
            </a:r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47694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47694"/>
            <a:ext cx="3186000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174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Monotype Corsiva</vt:lpstr>
      <vt:lpstr>Тема Office</vt:lpstr>
      <vt:lpstr>Правильное питание детей весной. </vt:lpstr>
      <vt:lpstr> Что такое витамины ? </vt:lpstr>
      <vt:lpstr>Фрукты и овощи</vt:lpstr>
      <vt:lpstr>Почему нужны витамины весной ?</vt:lpstr>
      <vt:lpstr>     Гиповитаминоз возникает при нарушении соответствия между расходованием витаминов и поступление их в организм по другому это явление называется витаминная недостаточность.    </vt:lpstr>
      <vt:lpstr> Где взять витамины весной ?</vt:lpstr>
      <vt:lpstr>   Готовим витаминные салаты все вместе !</vt:lpstr>
      <vt:lpstr>«Фруктовая пальма»</vt:lpstr>
      <vt:lpstr>«Витаминка»</vt:lpstr>
      <vt:lpstr>«Лесная полянка»</vt:lpstr>
      <vt:lpstr>«Колючий ёжик и Чудовище»</vt:lpstr>
      <vt:lpstr>«Апельсинака»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ирина</cp:lastModifiedBy>
  <cp:revision>27</cp:revision>
  <dcterms:created xsi:type="dcterms:W3CDTF">2014-11-21T11:00:06Z</dcterms:created>
  <dcterms:modified xsi:type="dcterms:W3CDTF">2020-04-27T18:27:31Z</dcterms:modified>
</cp:coreProperties>
</file>