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75" r:id="rId3"/>
    <p:sldId id="376" r:id="rId4"/>
    <p:sldId id="377" r:id="rId5"/>
    <p:sldId id="384" r:id="rId6"/>
    <p:sldId id="385" r:id="rId7"/>
    <p:sldId id="282" r:id="rId8"/>
    <p:sldId id="378" r:id="rId9"/>
    <p:sldId id="386" r:id="rId10"/>
    <p:sldId id="284" r:id="rId11"/>
    <p:sldId id="260" r:id="rId12"/>
    <p:sldId id="285" r:id="rId13"/>
    <p:sldId id="302" r:id="rId14"/>
    <p:sldId id="287" r:id="rId15"/>
    <p:sldId id="272" r:id="rId16"/>
    <p:sldId id="288" r:id="rId17"/>
    <p:sldId id="304" r:id="rId18"/>
    <p:sldId id="307" r:id="rId19"/>
    <p:sldId id="311" r:id="rId20"/>
    <p:sldId id="317" r:id="rId21"/>
    <p:sldId id="314" r:id="rId22"/>
    <p:sldId id="289" r:id="rId23"/>
    <p:sldId id="326" r:id="rId24"/>
    <p:sldId id="330" r:id="rId25"/>
    <p:sldId id="333" r:id="rId26"/>
    <p:sldId id="338" r:id="rId27"/>
    <p:sldId id="342" r:id="rId28"/>
    <p:sldId id="347" r:id="rId29"/>
    <p:sldId id="352" r:id="rId30"/>
    <p:sldId id="353" r:id="rId31"/>
    <p:sldId id="356" r:id="rId32"/>
    <p:sldId id="293" r:id="rId33"/>
    <p:sldId id="387" r:id="rId34"/>
    <p:sldId id="388" r:id="rId35"/>
    <p:sldId id="343" r:id="rId36"/>
    <p:sldId id="379" r:id="rId37"/>
    <p:sldId id="380" r:id="rId38"/>
    <p:sldId id="294" r:id="rId39"/>
    <p:sldId id="358" r:id="rId40"/>
    <p:sldId id="369" r:id="rId41"/>
    <p:sldId id="297" r:id="rId42"/>
    <p:sldId id="374" r:id="rId43"/>
    <p:sldId id="381" r:id="rId44"/>
    <p:sldId id="382" r:id="rId45"/>
    <p:sldId id="383" r:id="rId46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32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9B48A-FA42-4749-BB6D-7F8E615AF563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BBD02-ECE1-4C91-A92D-F961CD1B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6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848872" cy="20162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Портфолио</a:t>
            </a:r>
            <a:br>
              <a:rPr lang="ru-RU" sz="2800" dirty="0" smtClean="0"/>
            </a:br>
            <a:r>
              <a:rPr lang="ru-RU" sz="2800" dirty="0" err="1" smtClean="0"/>
              <a:t>Седойкиной</a:t>
            </a:r>
            <a:r>
              <a:rPr lang="ru-RU" sz="2800" dirty="0" smtClean="0"/>
              <a:t> Маргариты Алексеевны</a:t>
            </a:r>
            <a:br>
              <a:rPr lang="ru-RU" sz="2800" dirty="0" smtClean="0"/>
            </a:br>
            <a:r>
              <a:rPr lang="ru-RU" sz="2800" dirty="0" smtClean="0"/>
              <a:t>преподавателя МБУДО ДШИ №8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328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рождения: 9.06.1962г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Профессиональное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образование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: художник оформитель, Саранское художественное училище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№ диплома: ЕТ № 365903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выдачи: 30.07.1982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Направление подготовки Педагогическое образование,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dirty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ФГБОУ ВПО «МГПИ им М.Е. </a:t>
            </a:r>
            <a:r>
              <a:rPr lang="ru-RU" b="1" dirty="0" err="1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Евсевьева</a:t>
            </a:r>
            <a:r>
              <a:rPr lang="ru-RU" b="1" dirty="0" smtClean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», № диплома: ОР № 20058</a:t>
            </a:r>
          </a:p>
          <a:p>
            <a:r>
              <a:rPr lang="ru-RU" b="1" dirty="0" smtClean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Дата выдачи: 30.07.2012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педагогической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работы: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Общий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трудовой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стаж: 29 лет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Наличие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квалификационной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категории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: высшая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 descr="фото0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2492896"/>
            <a:ext cx="2467984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492896"/>
            <a:ext cx="74676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Повышение квалификации, профессиональная переподготовка </a:t>
            </a:r>
          </a:p>
        </p:txBody>
      </p:sp>
    </p:spTree>
    <p:extLst>
      <p:ext uri="{BB962C8B-B14F-4D97-AF65-F5344CB8AC3E}">
        <p14:creationId xmlns:p14="http://schemas.microsoft.com/office/powerpoint/2010/main" val="11853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повышение квалификации\повышение квалификации\OC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" y="260648"/>
            <a:ext cx="88584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</a:p>
        </p:txBody>
      </p:sp>
    </p:spTree>
    <p:extLst>
      <p:ext uri="{BB962C8B-B14F-4D97-AF65-F5344CB8AC3E}">
        <p14:creationId xmlns:p14="http://schemas.microsoft.com/office/powerpoint/2010/main" val="40914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овышение квалификации\повышение квалификации\2020-01-16\сканировать0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6" y="0"/>
            <a:ext cx="4850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повышение квалификации\повышение квалификации\30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9609"/>
            <a:ext cx="3960440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3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Позитивная динамика доли учащихся, успевающих на «4» и «5» за предшествующий учебный год  (%)</a:t>
            </a:r>
          </a:p>
        </p:txBody>
      </p:sp>
    </p:spTree>
    <p:extLst>
      <p:ext uri="{BB962C8B-B14F-4D97-AF65-F5344CB8AC3E}">
        <p14:creationId xmlns:p14="http://schemas.microsoft.com/office/powerpoint/2010/main" val="12954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Desktop\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57" y="0"/>
            <a:ext cx="4968552" cy="683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21297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Результаты участия обучающихся в 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профессиональных конкурсах, проводимых под  патронатом Министерств  культуры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843867"/>
              </p:ext>
            </p:extLst>
          </p:nvPr>
        </p:nvGraphicFramePr>
        <p:xfrm>
          <a:off x="3287713" y="4130675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DF" r:id="rId3" imgW="1080000" imgH="1080000" progId="">
                  <p:embed/>
                </p:oleObj>
              </mc:Choice>
              <mc:Fallback>
                <p:oleObj name="PDF" r:id="rId3" imgW="1080000" imgH="1080000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4130675"/>
                        <a:ext cx="1079500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620831"/>
              </p:ext>
            </p:extLst>
          </p:nvPr>
        </p:nvGraphicFramePr>
        <p:xfrm>
          <a:off x="4160838" y="4859338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DF" r:id="rId5" imgW="1080000" imgH="1080000" progId="">
                  <p:embed/>
                </p:oleObj>
              </mc:Choice>
              <mc:Fallback>
                <p:oleObj name="PDF" r:id="rId5" imgW="1080000" imgH="1080000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838" y="4859338"/>
                        <a:ext cx="1079500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D:\Рабочий стол\Седойкина М.А\грамоты 2016\2016-10-17\Изображение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8640"/>
            <a:ext cx="27501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\2015\04.12.2015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88640"/>
            <a:ext cx="3096345" cy="412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 стол\Седойкина М.А\грамоты\2015\портфоли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267984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чий стол\Седойкина М.А\грамоты\2015\портфолио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8803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грамоты\2015\портфолио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29523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чий стол\Седойкина М.А\грамоты\2016\благовест 2016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7" y="404664"/>
            <a:ext cx="274782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грамоты\2016\благовест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76877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\2016\благовест 2016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266429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1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11\Desktop\скан Седойкина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" b="55495"/>
          <a:stretch/>
        </p:blipFill>
        <p:spPr bwMode="auto">
          <a:xfrm>
            <a:off x="539552" y="692696"/>
            <a:ext cx="752183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чий стол\Седойкина М.А\грамоты дружим со спортом\2018-06-07\555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2165426" cy="30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грамоты дружим со спортом\2018-06-07\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60647"/>
            <a:ext cx="2332061" cy="31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 дружим со спортом\2018-06-07\55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22322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 стол\Седойкина М.А\грамоты дружим со спортом\2018-06-07\555dg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7" y="3140968"/>
            <a:ext cx="22322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Рабочий стол\Седойкина М.А\грамоты\2016\маргари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5202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грамоты\2016\Лиса символ го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2808312" cy="3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 2019 ГОД\шишонков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68960"/>
            <a:ext cx="266429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9330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Результаты участия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обучающихся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мероприятиях различных уровней  по учебной деятельности: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предметные олимпиады; конкурсы, фестивали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;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выставки-конкурсы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бочий стол\Седойкина М.А\грамоты\рузм3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4612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Рабочий стол\Седойкина М.А\Шишонкова Живопись олимпиада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62" y="116632"/>
            <a:ext cx="4234172" cy="57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бочий стол\Седойкина М.А\2017-03-27\Изображение00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0963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2017-03-27\Изображение0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2403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2017-03-27\Изображение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Рабочий стол\Седойкина М.А\Седойкина\македония\Изображение000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45638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Седойкина\македония\Изображение000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36004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Рабочий стол\Седойкина М.А\Седойкина\Пушкин\буб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19442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Седойкина\Пушкин\мадя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20162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Седойкина\Пушкин\кафтайк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20882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 стол\Седойкина М.А\Седойкина\Пушкин\Земляк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20162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Рабочий стол\Седойкина М.А\Седойкина\ГРАМОТЫ ДЕТЕЙ 2017Г СЕДОЙКИНА\8cdab860ea74433002006d559d51a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234158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Седойкина\ГРАМОТЫ ДЕТЕЙ 2017Г СЕДОЙКИНА\2e0f04b8cba9b86150c0d849eca027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23042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Седойкина\ГРАМОТЫ ДЕТЕЙ 2017Г СЕДОЙКИНА\1e39d7509ea95a040c0ee002b0479c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2304256" cy="32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Рабочий стол\Седойкина М.А\ГРАМОТЫ 2019 ГОД\АРТЁМОВА КРИСТИН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20882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Седойкина\ГРАМОТЫ ДЕТЕЙ 2017Г СЕДОЙКИНА\Константи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304256" cy="30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Седойкина\ГРАМОТЫ ДЕТЕЙ 2017Г СЕДОЙКИНА\28.02.201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24482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Рабочий стол\Седойкина М.А\2017-05-24\Изображение0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23796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чий стол\Седойкина М.А\2017-05-24\Изображение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2910252" cy="21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 2019 ГОД\САМСОНОВА ИРИН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160240" cy="30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 стол\Седойкина М.А\ГРАМОТЫ 2019 ГОД\БУЯНОВА ЕЛИЗАВЕТА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23762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111\Desktop\скан Седойкина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7870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  <a:cs typeface="Times New Roman" pitchFamily="18" charset="0"/>
              </a:rPr>
              <a:t>ПОСТУПЛЕНИЕ УЧАЩИХСЯ</a:t>
            </a:r>
            <a:br>
              <a:rPr lang="ru-RU" sz="27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C00000"/>
                </a:solidFill>
                <a:cs typeface="Times New Roman" pitchFamily="18" charset="0"/>
              </a:rPr>
              <a:t> В </a:t>
            </a:r>
            <a:r>
              <a:rPr lang="ru-RU" sz="2700" dirty="0" err="1" smtClean="0">
                <a:solidFill>
                  <a:srgbClr val="C00000"/>
                </a:solidFill>
                <a:cs typeface="Times New Roman" pitchFamily="18" charset="0"/>
              </a:rPr>
              <a:t>ССУЗы</a:t>
            </a:r>
            <a:r>
              <a:rPr lang="ru-RU" sz="2700" dirty="0" smtClean="0">
                <a:solidFill>
                  <a:srgbClr val="C00000"/>
                </a:solidFill>
                <a:cs typeface="Times New Roman" pitchFamily="18" charset="0"/>
              </a:rPr>
              <a:t> И ВУЗы ЗА МЕЖАТТЕСТАЦИОННЫЙ ПЕРИОД</a:t>
            </a:r>
            <a:endParaRPr lang="ru-RU" sz="27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F:\повышение квалификации\повышение квалификации\2020-01-16\сканировать000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28680" cy="59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повышение квалификации\повышение квалификации\2020-01-16\сканировать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68">
            <a:off x="4687874" y="456814"/>
            <a:ext cx="4256424" cy="30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Участие преподавателя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мероприятиях концертно-просветительского, художественно-творческого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12100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1\Desktop\справка с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"/>
            <a:ext cx="5040560" cy="69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37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1\Desktop\справка сед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"/>
            <a:ext cx="5040560" cy="69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31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744"/>
            <a:ext cx="2943283" cy="411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9" y="40694"/>
            <a:ext cx="314340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05" y="2470300"/>
            <a:ext cx="2632460" cy="350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356091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473314" cy="445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42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286">
            <a:off x="395536" y="130522"/>
            <a:ext cx="3168352" cy="448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99">
            <a:off x="5220073" y="248334"/>
            <a:ext cx="345378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83" y="3397311"/>
            <a:ext cx="26701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958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Признание высокого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профессионализма: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наличие грамот, благодарственных писем, полученных за работу преподавателя </a:t>
            </a:r>
          </a:p>
        </p:txBody>
      </p:sp>
    </p:spTree>
    <p:extLst>
      <p:ext uri="{BB962C8B-B14F-4D97-AF65-F5344CB8AC3E}">
        <p14:creationId xmlns:p14="http://schemas.microsoft.com/office/powerpoint/2010/main" val="37936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Рабочий стол\Седойкина М.А\Седойкина Маргарита Алексе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" y="0"/>
            <a:ext cx="4098263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Седойкина М.А\ГРАМОТЫ 2019 ГОД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39" y="1166097"/>
            <a:ext cx="4365695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11\Desktop\скан Седойкина (3)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0" b="4072"/>
          <a:stretch/>
        </p:blipFill>
        <p:spPr bwMode="auto">
          <a:xfrm>
            <a:off x="0" y="334860"/>
            <a:ext cx="4754880" cy="62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02" y="332656"/>
            <a:ext cx="4561701" cy="627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чий стол\Глебова Е.Ю\2020-01-16\555dg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972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Наличие наград (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грамот,благодарственных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писем), полученных за работу в области культуры и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30772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1\Desktop\грамСедойкина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6566"/>
            <a:ext cx="4896544" cy="67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985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07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11\Desktop\грамСедой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985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16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11\Desktop\грамСедойкина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"/>
            <a:ext cx="4968552" cy="683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7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11\Desktop\скан Седойкина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60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11\Desktop\скан Седойкина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372" b="35875"/>
          <a:stretch/>
        </p:blipFill>
        <p:spPr bwMode="auto">
          <a:xfrm>
            <a:off x="1475656" y="188640"/>
            <a:ext cx="6295430" cy="52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5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32856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Характеристика преподавателя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характ с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50"/>
            <a:ext cx="4983634" cy="68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Desktop\хар сед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 b="35857"/>
          <a:stretch/>
        </p:blipFill>
        <p:spPr bwMode="auto">
          <a:xfrm>
            <a:off x="971600" y="1"/>
            <a:ext cx="7412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226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605</TotalTime>
  <Words>139</Words>
  <Application>Microsoft Office PowerPoint</Application>
  <PresentationFormat>Экран (4:3)</PresentationFormat>
  <Paragraphs>22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Эркер</vt:lpstr>
      <vt:lpstr>PDF</vt:lpstr>
      <vt:lpstr>Портфолио Седойкиной Маргариты Алексеевны преподавателя МБУДО ДШИ №8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преподавателя</vt:lpstr>
      <vt:lpstr>Презентация PowerPoint</vt:lpstr>
      <vt:lpstr>Презентация PowerPoint</vt:lpstr>
      <vt:lpstr>Повышение квалификации, профессиональная переподготовка </vt:lpstr>
      <vt:lpstr>Презентация PowerPoint</vt:lpstr>
      <vt:lpstr>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Позитивная динамика доли учащихся, успевающих на «4» и «5» за предшествующий учебный год  (%)</vt:lpstr>
      <vt:lpstr>Презентация PowerPoint</vt:lpstr>
      <vt:lpstr>Результаты участия обучающихся в  профессиональных конкурсах, проводимых под  патронатом Министерств  культуры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обучающихся в мероприятиях различных уровней  по учебной деятельности: предметные олимпиады; конкурсы, фестивали; выставки-конкурсы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ПОСТУПЛЕНИЕ УЧАЩИХСЯ  В ССУЗы И ВУЗы ЗА МЕЖАТТЕСТАЦИОННЫЙ ПЕРИОД</vt:lpstr>
      <vt:lpstr>Презентация PowerPoint</vt:lpstr>
      <vt:lpstr>Участие преподавателя в мероприятиях концертно-просветительского, художественно-творческого характера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Признание высокого профессионализма: наличие грамот, благодарственных писем, полученных за работу преподавателя </vt:lpstr>
      <vt:lpstr>Презентация PowerPoint</vt:lpstr>
      <vt:lpstr>Презентация PowerPoint</vt:lpstr>
      <vt:lpstr>Наличие наград (грамот,благодарственных писем), полученных за работу в области культуры и искусства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Бикеевой Елены Сергеевны преподавателя по классу «фортепиано» МБУДО «ДШИ № 8»</dc:title>
  <dc:creator>111</dc:creator>
  <cp:lastModifiedBy>111</cp:lastModifiedBy>
  <cp:revision>47</cp:revision>
  <dcterms:created xsi:type="dcterms:W3CDTF">2019-12-03T20:19:44Z</dcterms:created>
  <dcterms:modified xsi:type="dcterms:W3CDTF">2008-12-31T21:25:01Z</dcterms:modified>
</cp:coreProperties>
</file>