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71" r:id="rId2"/>
    <p:sldId id="263" r:id="rId3"/>
    <p:sldId id="264" r:id="rId4"/>
    <p:sldId id="318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7" r:id="rId16"/>
    <p:sldId id="279" r:id="rId17"/>
    <p:sldId id="278" r:id="rId18"/>
    <p:sldId id="257" r:id="rId19"/>
    <p:sldId id="258" r:id="rId20"/>
    <p:sldId id="260" r:id="rId21"/>
    <p:sldId id="294" r:id="rId22"/>
    <p:sldId id="295" r:id="rId23"/>
    <p:sldId id="296" r:id="rId24"/>
    <p:sldId id="297" r:id="rId25"/>
    <p:sldId id="316" r:id="rId26"/>
    <p:sldId id="310" r:id="rId27"/>
    <p:sldId id="315" r:id="rId28"/>
    <p:sldId id="301" r:id="rId29"/>
    <p:sldId id="299" r:id="rId30"/>
    <p:sldId id="312" r:id="rId31"/>
    <p:sldId id="319" r:id="rId32"/>
    <p:sldId id="287" r:id="rId33"/>
    <p:sldId id="300" r:id="rId34"/>
    <p:sldId id="290" r:id="rId35"/>
    <p:sldId id="291" r:id="rId36"/>
    <p:sldId id="292" r:id="rId37"/>
    <p:sldId id="293" r:id="rId38"/>
    <p:sldId id="289" r:id="rId39"/>
    <p:sldId id="288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1" r:id="rId49"/>
    <p:sldId id="283" r:id="rId50"/>
    <p:sldId id="284" r:id="rId51"/>
    <p:sldId id="285" r:id="rId52"/>
    <p:sldId id="313" r:id="rId53"/>
    <p:sldId id="314" r:id="rId54"/>
    <p:sldId id="28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B4B03-6641-4443-83CD-BD79DFD2714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23DAA-E5FE-41CF-83D4-216EEF7C4C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23DAA-E5FE-41CF-83D4-216EEF7C4C9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B4139-A1F1-4701-966E-1FFC26FEEEE5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DF28-A68B-4385-9C1E-D7978DA61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gif"/><Relationship Id="rId7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3.png"/><Relationship Id="rId10" Type="http://schemas.openxmlformats.org/officeDocument/2006/relationships/image" Target="../media/image15.gif"/><Relationship Id="rId4" Type="http://schemas.openxmlformats.org/officeDocument/2006/relationships/slide" Target="slide19.xml"/><Relationship Id="rId9" Type="http://schemas.openxmlformats.org/officeDocument/2006/relationships/hyperlink" Target="http://gif-collection.at.ua/_ph/6/2/92695780.gi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96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95.gif"/><Relationship Id="rId4" Type="http://schemas.openxmlformats.org/officeDocument/2006/relationships/image" Target="../media/image8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7.gif"/><Relationship Id="rId7" Type="http://schemas.openxmlformats.org/officeDocument/2006/relationships/image" Target="../media/image18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3.png"/><Relationship Id="rId4" Type="http://schemas.openxmlformats.org/officeDocument/2006/relationships/slide" Target="slide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7" Type="http://schemas.openxmlformats.org/officeDocument/2006/relationships/image" Target="../media/image6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5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22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9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14480" y="2571744"/>
            <a:ext cx="590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                     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4348" y="428604"/>
            <a:ext cx="7858180" cy="211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772400" cy="1470025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Викторина для 3 класса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Мир животных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/>
          </a:p>
        </p:txBody>
      </p:sp>
      <p:pic>
        <p:nvPicPr>
          <p:cNvPr id="53250" name="Picture 2" descr="http://img1.liveinternet.ru/images/attach/c/5/124/21/124021545_R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3116"/>
            <a:ext cx="6667500" cy="4448175"/>
          </a:xfrm>
          <a:prstGeom prst="rect">
            <a:avLst/>
          </a:prstGeom>
          <a:noFill/>
        </p:spPr>
      </p:pic>
      <p:pic>
        <p:nvPicPr>
          <p:cNvPr id="6" name="Picture 206" descr="f1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429264"/>
            <a:ext cx="1643074" cy="77343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snake</a:t>
            </a:r>
            <a:r>
              <a:rPr lang="de-DE" b="1" dirty="0" smtClean="0"/>
              <a:t> … </a:t>
            </a:r>
            <a:r>
              <a:rPr lang="de-DE" b="1" dirty="0" err="1" smtClean="0"/>
              <a:t>now</a:t>
            </a:r>
            <a:r>
              <a:rPr lang="de-DE" b="1" dirty="0" smtClean="0"/>
              <a:t>.</a:t>
            </a:r>
            <a:endParaRPr lang="ru-RU" b="1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76825" y="1916113"/>
            <a:ext cx="3195638" cy="3925887"/>
            <a:chOff x="3342" y="981"/>
            <a:chExt cx="1797" cy="2086"/>
          </a:xfrm>
        </p:grpSpPr>
        <p:sp>
          <p:nvSpPr>
            <p:cNvPr id="29701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9702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364163" y="21336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sings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364163" y="32131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sing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292725" y="45085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singing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9709" name="Picture 13" descr="Rept0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700213"/>
            <a:ext cx="1982787" cy="2952750"/>
          </a:xfrm>
          <a:prstGeom prst="rect">
            <a:avLst/>
          </a:prstGeom>
          <a:noFill/>
        </p:spPr>
      </p:pic>
      <p:pic>
        <p:nvPicPr>
          <p:cNvPr id="29710" name="Picture 31" descr="pencil3">
            <a:hlinkClick r:id="rId3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2988" y="5300663"/>
            <a:ext cx="2808287" cy="808037"/>
          </a:xfrm>
          <a:noFill/>
          <a:ln/>
        </p:spPr>
      </p:pic>
      <p:pic>
        <p:nvPicPr>
          <p:cNvPr id="29713" name="Picture 17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3933825"/>
            <a:ext cx="1079500" cy="711200"/>
          </a:xfrm>
          <a:prstGeom prst="rect">
            <a:avLst/>
          </a:prstGeom>
          <a:noFill/>
        </p:spPr>
      </p:pic>
      <p:pic>
        <p:nvPicPr>
          <p:cNvPr id="29714" name="Picture 18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933825"/>
            <a:ext cx="1079500" cy="71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mouse … every evening.</a:t>
            </a:r>
            <a:endParaRPr lang="ru-RU" b="1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0729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0730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0732" name="Picture 12" descr="animals14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16113"/>
            <a:ext cx="31686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076825" y="1916113"/>
            <a:ext cx="3195638" cy="3925887"/>
            <a:chOff x="3342" y="981"/>
            <a:chExt cx="1797" cy="2086"/>
          </a:xfrm>
        </p:grpSpPr>
        <p:sp>
          <p:nvSpPr>
            <p:cNvPr id="30734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0735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364163" y="21336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read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435600" y="32131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reading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364163" y="4221163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reads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0739" name="Picture 31" descr="pencil3">
            <a:hlinkClick r:id="rId3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2988" y="5300663"/>
            <a:ext cx="2881312" cy="831850"/>
          </a:xfrm>
          <a:noFill/>
          <a:ln/>
        </p:spPr>
      </p:pic>
      <p:pic>
        <p:nvPicPr>
          <p:cNvPr id="30742" name="Picture 22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3933825"/>
            <a:ext cx="1079500" cy="711200"/>
          </a:xfrm>
          <a:prstGeom prst="rect">
            <a:avLst/>
          </a:prstGeom>
          <a:noFill/>
        </p:spPr>
      </p:pic>
      <p:pic>
        <p:nvPicPr>
          <p:cNvPr id="30743" name="Picture 23" descr="IRISE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4149725"/>
            <a:ext cx="792162" cy="5222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cat … in the garden now.</a:t>
            </a:r>
            <a:endParaRPr lang="ru-RU" b="1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1751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1752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003800" y="1916113"/>
            <a:ext cx="3195638" cy="3925887"/>
            <a:chOff x="3342" y="981"/>
            <a:chExt cx="1797" cy="2086"/>
          </a:xfrm>
        </p:grpSpPr>
        <p:sp>
          <p:nvSpPr>
            <p:cNvPr id="31754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1755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1756" name="Picture 31" descr="pencil3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5300663"/>
            <a:ext cx="2952750" cy="850900"/>
          </a:xfrm>
          <a:noFill/>
          <a:ln/>
        </p:spPr>
      </p:pic>
      <p:pic>
        <p:nvPicPr>
          <p:cNvPr id="31757" name="Picture 13" descr="cat6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989138"/>
            <a:ext cx="3240087" cy="2670175"/>
          </a:xfrm>
          <a:prstGeom prst="rect">
            <a:avLst/>
          </a:prstGeom>
          <a:noFill/>
        </p:spPr>
      </p:pic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292725" y="22050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sleep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292725" y="30686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sleeps</a:t>
            </a:r>
            <a:endParaRPr lang="pt-PT" sz="4000" dirty="0">
              <a:solidFill>
                <a:srgbClr val="FF0000"/>
              </a:solidFill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292725" y="4149725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 smtClean="0">
                <a:solidFill>
                  <a:srgbClr val="FF0000"/>
                </a:solidFill>
              </a:rPr>
              <a:t>s sleeping</a:t>
            </a:r>
            <a:endParaRPr lang="pt-PT" sz="4000" dirty="0">
              <a:solidFill>
                <a:srgbClr val="FF0000"/>
              </a:solidFill>
            </a:endParaRPr>
          </a:p>
          <a:p>
            <a:pPr algn="ctr"/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1763" name="Picture 19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05263"/>
            <a:ext cx="1079500" cy="71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bear …honey every morning.</a:t>
            </a:r>
            <a:endParaRPr lang="ru-RU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2775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2776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292725" y="1844675"/>
            <a:ext cx="3195638" cy="3925888"/>
            <a:chOff x="3342" y="981"/>
            <a:chExt cx="1797" cy="2086"/>
          </a:xfrm>
        </p:grpSpPr>
        <p:sp>
          <p:nvSpPr>
            <p:cNvPr id="32778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2779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2780" name="Picture 31" descr="pencil3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5373688"/>
            <a:ext cx="2663825" cy="766762"/>
          </a:xfrm>
          <a:noFill/>
          <a:ln/>
        </p:spPr>
      </p:pic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651500" y="22050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eats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651500" y="3213100"/>
            <a:ext cx="2665413" cy="720725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eating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724525" y="4292600"/>
            <a:ext cx="2665413" cy="720725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eat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2787" name="Picture 19" descr="90334115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700213"/>
            <a:ext cx="2454275" cy="2944812"/>
          </a:xfrm>
          <a:prstGeom prst="rect">
            <a:avLst/>
          </a:prstGeom>
          <a:noFill/>
        </p:spPr>
      </p:pic>
      <p:pic>
        <p:nvPicPr>
          <p:cNvPr id="32790" name="Picture 22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221163"/>
            <a:ext cx="863600" cy="568325"/>
          </a:xfrm>
          <a:prstGeom prst="rect">
            <a:avLst/>
          </a:prstGeom>
          <a:noFill/>
        </p:spPr>
      </p:pic>
      <p:pic>
        <p:nvPicPr>
          <p:cNvPr id="32791" name="Picture 23" descr="IRISE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4076700"/>
            <a:ext cx="1079500" cy="71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fish</a:t>
            </a:r>
            <a:r>
              <a:rPr lang="de-DE" dirty="0" smtClean="0"/>
              <a:t> … </a:t>
            </a:r>
            <a:r>
              <a:rPr lang="de-DE" dirty="0" err="1" smtClean="0"/>
              <a:t>now</a:t>
            </a:r>
            <a:r>
              <a:rPr lang="de-DE" dirty="0" smtClean="0"/>
              <a:t>.</a:t>
            </a:r>
            <a:endParaRPr lang="ru-RU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3797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3798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292725" y="1484313"/>
            <a:ext cx="3195638" cy="3925887"/>
            <a:chOff x="3342" y="981"/>
            <a:chExt cx="1797" cy="2086"/>
          </a:xfrm>
        </p:grpSpPr>
        <p:sp>
          <p:nvSpPr>
            <p:cNvPr id="33800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3801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3802" name="Picture 10" descr="f4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44675"/>
            <a:ext cx="2951163" cy="2827338"/>
          </a:xfrm>
          <a:prstGeom prst="rect">
            <a:avLst/>
          </a:prstGeom>
          <a:noFill/>
        </p:spPr>
      </p:pic>
      <p:pic>
        <p:nvPicPr>
          <p:cNvPr id="33803" name="Picture 31" descr="pencil3">
            <a:hlinkClick r:id="rId3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5229225"/>
            <a:ext cx="2952750" cy="852488"/>
          </a:xfrm>
          <a:noFill/>
          <a:ln/>
        </p:spPr>
      </p:pic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508625" y="1989138"/>
            <a:ext cx="2881313" cy="719137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swim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508625" y="3141663"/>
            <a:ext cx="2881313" cy="790575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swims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580063" y="4221163"/>
            <a:ext cx="2881312" cy="720725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</a:rPr>
              <a:t>s</a:t>
            </a:r>
            <a:r>
              <a:rPr lang="de-DE" sz="4000" dirty="0" smtClean="0">
                <a:solidFill>
                  <a:srgbClr val="FF0000"/>
                </a:solidFill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</a:rPr>
              <a:t>swimming</a:t>
            </a:r>
            <a:endParaRPr lang="pt-PT" sz="4000" dirty="0">
              <a:solidFill>
                <a:srgbClr val="FF0000"/>
              </a:solidFill>
            </a:endParaRPr>
          </a:p>
        </p:txBody>
      </p:sp>
      <p:pic>
        <p:nvPicPr>
          <p:cNvPr id="16" name="Picture 16" descr="1F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5572140"/>
            <a:ext cx="952500" cy="9048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bird</a:t>
            </a:r>
            <a:r>
              <a:rPr lang="de-DE" b="1" dirty="0" smtClean="0"/>
              <a:t> … </a:t>
            </a:r>
            <a:r>
              <a:rPr lang="de-DE" b="1" dirty="0" err="1" smtClean="0"/>
              <a:t>every</a:t>
            </a:r>
            <a:r>
              <a:rPr lang="de-DE" b="1" dirty="0" smtClean="0"/>
              <a:t> </a:t>
            </a:r>
            <a:r>
              <a:rPr lang="de-DE" b="1" dirty="0" err="1" smtClean="0"/>
              <a:t>day</a:t>
            </a:r>
            <a:r>
              <a:rPr lang="de-DE" b="1" dirty="0" smtClean="0"/>
              <a:t>.</a:t>
            </a:r>
            <a:endParaRPr lang="ru-RU" b="1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5845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5846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435600" y="2060575"/>
            <a:ext cx="3195638" cy="3925888"/>
            <a:chOff x="3342" y="981"/>
            <a:chExt cx="1797" cy="2086"/>
          </a:xfrm>
        </p:grpSpPr>
        <p:sp>
          <p:nvSpPr>
            <p:cNvPr id="35848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5849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5850" name="Picture 31" descr="pencil3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5445125"/>
            <a:ext cx="2592387" cy="747713"/>
          </a:xfrm>
          <a:noFill/>
          <a:ln/>
        </p:spPr>
      </p:pic>
      <p:pic>
        <p:nvPicPr>
          <p:cNvPr id="35851" name="Picture 11" descr="ani-bird_re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636838"/>
            <a:ext cx="2951162" cy="2359025"/>
          </a:xfrm>
          <a:prstGeom prst="rect">
            <a:avLst/>
          </a:prstGeom>
          <a:noFill/>
        </p:spPr>
      </p:pic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651500" y="22050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fly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724525" y="32845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flies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724525" y="4437063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</a:rPr>
              <a:t>s</a:t>
            </a:r>
            <a:r>
              <a:rPr lang="de-DE" sz="4000" dirty="0" smtClean="0">
                <a:solidFill>
                  <a:srgbClr val="FF0000"/>
                </a:solidFill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</a:rPr>
              <a:t>flying</a:t>
            </a:r>
            <a:endParaRPr lang="pt-PT" sz="4000" dirty="0">
              <a:solidFill>
                <a:srgbClr val="FF0000"/>
              </a:solidFill>
            </a:endParaRPr>
          </a:p>
        </p:txBody>
      </p:sp>
      <p:pic>
        <p:nvPicPr>
          <p:cNvPr id="14" name="Содержимое 13" descr="690507513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12875"/>
            <a:ext cx="1944687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giraffes</a:t>
            </a:r>
            <a:r>
              <a:rPr lang="de-DE" dirty="0" smtClean="0"/>
              <a:t>  …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.</a:t>
            </a:r>
            <a:endParaRPr lang="ru-RU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4823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4824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435600" y="2060575"/>
            <a:ext cx="3195638" cy="3925888"/>
            <a:chOff x="3342" y="981"/>
            <a:chExt cx="1797" cy="2086"/>
          </a:xfrm>
        </p:grpSpPr>
        <p:sp>
          <p:nvSpPr>
            <p:cNvPr id="34826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4827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4828" name="Picture 31" descr="pencil3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5300663"/>
            <a:ext cx="2879725" cy="830262"/>
          </a:xfrm>
          <a:noFill/>
          <a:ln/>
        </p:spPr>
      </p:pic>
      <p:pic>
        <p:nvPicPr>
          <p:cNvPr id="34830" name="Picture 14" descr="Giraf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628775"/>
            <a:ext cx="2527300" cy="3024188"/>
          </a:xfrm>
          <a:prstGeom prst="rect">
            <a:avLst/>
          </a:prstGeom>
          <a:noFill/>
        </p:spPr>
      </p:pic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651500" y="22050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drink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651500" y="32131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drinking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651500" y="4221163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are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drinking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The </a:t>
            </a:r>
            <a:r>
              <a:rPr lang="de-DE" b="1" dirty="0" err="1" smtClean="0"/>
              <a:t>dog</a:t>
            </a:r>
            <a:r>
              <a:rPr lang="de-DE" b="1" dirty="0" smtClean="0"/>
              <a:t> … in </a:t>
            </a:r>
            <a:r>
              <a:rPr lang="de-DE" b="1" dirty="0" err="1" smtClean="0"/>
              <a:t>the</a:t>
            </a:r>
            <a:r>
              <a:rPr lang="de-DE" b="1" dirty="0" smtClean="0"/>
              <a:t> park </a:t>
            </a:r>
            <a:r>
              <a:rPr lang="de-DE" b="1" dirty="0" err="1" smtClean="0"/>
              <a:t>every</a:t>
            </a:r>
            <a:r>
              <a:rPr lang="de-DE" b="1" dirty="0" smtClean="0"/>
              <a:t> </a:t>
            </a:r>
            <a:r>
              <a:rPr lang="de-DE" b="1" dirty="0" err="1" smtClean="0"/>
              <a:t>day</a:t>
            </a:r>
            <a:r>
              <a:rPr lang="de-DE" b="1" dirty="0"/>
              <a:t>.</a:t>
            </a:r>
            <a:r>
              <a:rPr lang="de-DE" b="1" dirty="0" smtClean="0"/>
              <a:t> </a:t>
            </a:r>
            <a:endParaRPr lang="ru-RU" b="1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6869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6870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6871" name="Picture 7" descr="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349500"/>
            <a:ext cx="36004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219700" y="1989138"/>
            <a:ext cx="3195638" cy="3925887"/>
            <a:chOff x="3342" y="981"/>
            <a:chExt cx="1797" cy="2086"/>
          </a:xfrm>
        </p:grpSpPr>
        <p:sp>
          <p:nvSpPr>
            <p:cNvPr id="36873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6874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6875" name="Picture 31" descr="pencil3">
            <a:hlinkClick r:id="rId3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5300663"/>
            <a:ext cx="2808287" cy="809625"/>
          </a:xfrm>
          <a:noFill/>
          <a:ln/>
        </p:spPr>
      </p:pic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508625" y="22050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run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508625" y="3284538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runs</a:t>
            </a:r>
            <a:endParaRPr lang="pt-PT" sz="4000" dirty="0">
              <a:solidFill>
                <a:srgbClr val="FF0000"/>
              </a:solidFill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580063" y="4365625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running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6881" name="Picture 17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3933825"/>
            <a:ext cx="1079500" cy="711200"/>
          </a:xfrm>
          <a:prstGeom prst="rect">
            <a:avLst/>
          </a:prstGeom>
          <a:noFill/>
        </p:spPr>
      </p:pic>
      <p:pic>
        <p:nvPicPr>
          <p:cNvPr id="36882" name="Picture 18" descr="IRIS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933825"/>
            <a:ext cx="1079500" cy="71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POEMS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I’m a cat.</a:t>
            </a:r>
          </a:p>
          <a:p>
            <a:r>
              <a:rPr lang="en-US" b="1" dirty="0" smtClean="0"/>
              <a:t>I live in the flat.</a:t>
            </a:r>
          </a:p>
          <a:p>
            <a:r>
              <a:rPr lang="en-US" b="1" dirty="0" smtClean="0"/>
              <a:t>I often sleep</a:t>
            </a:r>
          </a:p>
          <a:p>
            <a:r>
              <a:rPr lang="en-US" b="1" dirty="0" smtClean="0"/>
              <a:t>On my </a:t>
            </a:r>
            <a:r>
              <a:rPr lang="en-US" b="1" dirty="0" err="1" smtClean="0"/>
              <a:t>cosy</a:t>
            </a:r>
            <a:r>
              <a:rPr lang="en-US" b="1" dirty="0" smtClean="0"/>
              <a:t>  mat.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I’m a bird.</a:t>
            </a:r>
          </a:p>
          <a:p>
            <a:r>
              <a:rPr lang="en-US" b="1" dirty="0" smtClean="0"/>
              <a:t>I get up early every day.</a:t>
            </a:r>
          </a:p>
          <a:p>
            <a:r>
              <a:rPr lang="en-US" b="1" dirty="0" smtClean="0"/>
              <a:t>I like to sing.</a:t>
            </a:r>
          </a:p>
          <a:p>
            <a:r>
              <a:rPr lang="en-US" b="1" dirty="0" smtClean="0"/>
              <a:t>I like to play.</a:t>
            </a:r>
            <a:endParaRPr lang="ru-RU" b="1" dirty="0"/>
          </a:p>
        </p:txBody>
      </p:sp>
      <p:pic>
        <p:nvPicPr>
          <p:cNvPr id="2050" name="Picture 2" descr="http://poxe.ru/uploads/posts/2008-09/1222801243_1222354899_1222237117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4327" y="0"/>
            <a:ext cx="3089673" cy="3571876"/>
          </a:xfrm>
          <a:prstGeom prst="rect">
            <a:avLst/>
          </a:prstGeom>
          <a:noFill/>
        </p:spPr>
      </p:pic>
      <p:pic>
        <p:nvPicPr>
          <p:cNvPr id="2054" name="Picture 6" descr="http://womansk.net/upload/content/2016-01/1/59/c7b89c4cb0022ce56704a969f69e4a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7811" y="3786190"/>
            <a:ext cx="3256189" cy="2523547"/>
          </a:xfrm>
          <a:prstGeom prst="rect">
            <a:avLst/>
          </a:prstGeom>
          <a:noFill/>
        </p:spPr>
      </p:pic>
      <p:pic>
        <p:nvPicPr>
          <p:cNvPr id="7" name="Picture 8" descr="cat2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357298"/>
            <a:ext cx="857256" cy="1949838"/>
          </a:xfrm>
          <a:prstGeom prst="rect">
            <a:avLst/>
          </a:prstGeom>
          <a:noFill/>
        </p:spPr>
      </p:pic>
      <p:pic>
        <p:nvPicPr>
          <p:cNvPr id="8" name="Picture 11" descr="IRIS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5000636"/>
            <a:ext cx="1944688" cy="1279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POEMS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I’m a mouse.</a:t>
            </a:r>
          </a:p>
          <a:p>
            <a:r>
              <a:rPr lang="en-US" b="1" dirty="0" smtClean="0"/>
              <a:t>I live in the house.</a:t>
            </a:r>
          </a:p>
          <a:p>
            <a:r>
              <a:rPr lang="en-US" b="1" dirty="0" smtClean="0"/>
              <a:t>When I see cheese</a:t>
            </a:r>
          </a:p>
          <a:p>
            <a:r>
              <a:rPr lang="en-US" b="1" dirty="0" smtClean="0"/>
              <a:t>I always say “ Give me a piece, please”.</a:t>
            </a:r>
          </a:p>
          <a:p>
            <a:r>
              <a:rPr lang="en-US" b="1" dirty="0" smtClean="0"/>
              <a:t>I’ m a butterfly.</a:t>
            </a:r>
          </a:p>
          <a:p>
            <a:r>
              <a:rPr lang="en-US" b="1" dirty="0" smtClean="0"/>
              <a:t>I fly in the sky.</a:t>
            </a:r>
          </a:p>
          <a:p>
            <a:r>
              <a:rPr lang="en-US" b="1" dirty="0" smtClean="0"/>
              <a:t>I rarely sit.</a:t>
            </a:r>
          </a:p>
          <a:p>
            <a:r>
              <a:rPr lang="en-US" b="1" dirty="0" smtClean="0"/>
              <a:t>I usually fly.</a:t>
            </a:r>
          </a:p>
        </p:txBody>
      </p:sp>
      <p:pic>
        <p:nvPicPr>
          <p:cNvPr id="4" name="Picture 4" descr="Mouse2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1714488"/>
            <a:ext cx="1581152" cy="954262"/>
          </a:xfrm>
          <a:prstGeom prst="rect">
            <a:avLst/>
          </a:prstGeom>
          <a:noFill/>
        </p:spPr>
      </p:pic>
      <p:pic>
        <p:nvPicPr>
          <p:cNvPr id="5" name="Picture 10" descr="нннн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1214446" cy="1179268"/>
          </a:xfrm>
          <a:prstGeom prst="rect">
            <a:avLst/>
          </a:prstGeom>
          <a:noFill/>
        </p:spPr>
      </p:pic>
      <p:pic>
        <p:nvPicPr>
          <p:cNvPr id="6" name="Picture 10" descr="нннн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285728"/>
            <a:ext cx="1214446" cy="1179268"/>
          </a:xfrm>
          <a:prstGeom prst="rect">
            <a:avLst/>
          </a:prstGeom>
          <a:noFill/>
        </p:spPr>
      </p:pic>
      <p:pic>
        <p:nvPicPr>
          <p:cNvPr id="13314" name="Picture 2" descr="http://img1.liveinternet.ru/images/attach/b/3/12/457/12457378_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1714488"/>
            <a:ext cx="1785950" cy="1111381"/>
          </a:xfrm>
          <a:prstGeom prst="rect">
            <a:avLst/>
          </a:prstGeom>
          <a:noFill/>
        </p:spPr>
      </p:pic>
      <p:pic>
        <p:nvPicPr>
          <p:cNvPr id="35842" name="Picture 2" descr="http://img7.dreamies.de/img/414/b/1k5p5o1nnqf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286256"/>
            <a:ext cx="3943378" cy="16430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b="1" dirty="0" smtClean="0">
                <a:solidFill>
                  <a:srgbClr val="7030A0"/>
                </a:solidFill>
              </a:rPr>
              <a:t>“OUR GRAMMAR STATION“</a:t>
            </a:r>
            <a:r>
              <a:rPr lang="de-DE" sz="5400" b="1" dirty="0" smtClean="0">
                <a:solidFill>
                  <a:srgbClr val="FF0000"/>
                </a:solidFill>
              </a:rPr>
              <a:t/>
            </a:r>
            <a:br>
              <a:rPr lang="de-DE" sz="5400" b="1" dirty="0" smtClean="0">
                <a:solidFill>
                  <a:srgbClr val="FF0000"/>
                </a:solidFill>
              </a:rPr>
            </a:br>
            <a:r>
              <a:rPr lang="de-DE" sz="5400" b="1" dirty="0" err="1" smtClean="0">
                <a:solidFill>
                  <a:srgbClr val="FF0000"/>
                </a:solidFill>
              </a:rPr>
              <a:t>What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are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these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animals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doing</a:t>
            </a:r>
            <a:r>
              <a:rPr lang="de-DE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0034" y="1714488"/>
            <a:ext cx="3671887" cy="3457575"/>
            <a:chOff x="884" y="890"/>
            <a:chExt cx="1542" cy="1996"/>
          </a:xfrm>
        </p:grpSpPr>
        <p:sp>
          <p:nvSpPr>
            <p:cNvPr id="38917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8918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2000" y="1643050"/>
            <a:ext cx="3816350" cy="3530600"/>
            <a:chOff x="884" y="890"/>
            <a:chExt cx="1542" cy="1996"/>
          </a:xfrm>
        </p:grpSpPr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8922" name="Picture 31" descr="pencil3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2976" y="5357826"/>
            <a:ext cx="2881313" cy="830262"/>
          </a:xfrm>
          <a:noFill/>
          <a:ln/>
        </p:spPr>
      </p:pic>
      <p:pic>
        <p:nvPicPr>
          <p:cNvPr id="38923" name="Picture 31" descr="pencil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5373688"/>
            <a:ext cx="280828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12m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000240"/>
            <a:ext cx="3455987" cy="2924175"/>
          </a:xfrm>
          <a:prstGeom prst="rect">
            <a:avLst/>
          </a:prstGeom>
          <a:noFill/>
        </p:spPr>
      </p:pic>
      <p:pic>
        <p:nvPicPr>
          <p:cNvPr id="38925" name="Picture 13" descr="cat6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2060575"/>
            <a:ext cx="4032250" cy="2568575"/>
          </a:xfrm>
          <a:prstGeom prst="rect">
            <a:avLst/>
          </a:prstGeom>
          <a:noFill/>
        </p:spPr>
      </p:pic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500034" y="1643050"/>
            <a:ext cx="642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solidFill>
                  <a:srgbClr val="000099"/>
                </a:solidFill>
              </a:rPr>
              <a:t>1</a:t>
            </a:r>
            <a:r>
              <a:rPr lang="en-US" sz="3200" dirty="0"/>
              <a:t> </a:t>
            </a:r>
            <a:endParaRPr lang="ru-RU" sz="3200" dirty="0"/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4716463" y="1785926"/>
            <a:ext cx="5699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solidFill>
                  <a:srgbClr val="000099"/>
                </a:solidFill>
              </a:rPr>
              <a:t>2</a:t>
            </a:r>
            <a:endParaRPr lang="ru-RU" sz="3200" dirty="0"/>
          </a:p>
        </p:txBody>
      </p:sp>
      <p:pic>
        <p:nvPicPr>
          <p:cNvPr id="38928" name="Picture 16" descr="IRISE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286256"/>
            <a:ext cx="1079500" cy="711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58246" cy="121444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9800" b="1" dirty="0" smtClean="0">
                <a:solidFill>
                  <a:srgbClr val="002060"/>
                </a:solidFill>
              </a:rPr>
              <a:t>a</a:t>
            </a:r>
            <a:r>
              <a:rPr lang="en-US" sz="9800" dirty="0" smtClean="0">
                <a:solidFill>
                  <a:srgbClr val="00206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smtClean="0">
                <a:solidFill>
                  <a:schemeClr val="tx2">
                    <a:lumMod val="75000"/>
                  </a:schemeClr>
                </a:solidFill>
              </a:rPr>
              <a:t>. . . . .</a:t>
            </a:r>
            <a:endParaRPr lang="ru-RU" sz="7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://333v.ru/uploads/c9/c9db4b3db3c8083f599382f3a7aeaa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643998" cy="48598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 descr="https://im1-tub-ua.yandex.net/i?id=9a15f1031be48e3c6dc951a23ebdf8e7&amp;n=33&amp;h=215&amp;w=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718422" cy="4906968"/>
          </a:xfrm>
          <a:prstGeom prst="rect">
            <a:avLst/>
          </a:prstGeom>
          <a:noFill/>
        </p:spPr>
      </p:pic>
      <p:pic>
        <p:nvPicPr>
          <p:cNvPr id="5" name="Picture 12" descr="ani-lion_look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1428760" cy="10379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86808" cy="100013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.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s://im2-tub-ua.yandex.net/i?id=21d9ecbf07752ceab9f21e1fc096aa72&amp;n=33&amp;h=215&amp;w=3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858180" cy="5230680"/>
          </a:xfrm>
          <a:prstGeom prst="rect">
            <a:avLst/>
          </a:prstGeom>
          <a:noFill/>
        </p:spPr>
      </p:pic>
      <p:pic>
        <p:nvPicPr>
          <p:cNvPr id="5" name="Picture 13" descr="6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57166"/>
            <a:ext cx="1728787" cy="885825"/>
          </a:xfrm>
          <a:prstGeom prst="rect">
            <a:avLst/>
          </a:prstGeom>
          <a:noFill/>
        </p:spPr>
      </p:pic>
      <p:pic>
        <p:nvPicPr>
          <p:cNvPr id="6" name="Picture 5" descr="tig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57166"/>
            <a:ext cx="1143008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an   . . . .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im1-tub-ua.yandex.net/i?id=c222c408971c1d8844571a6de3a9fcf7&amp;n=33&amp;h=215&amp;w=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572560" cy="4824873"/>
          </a:xfrm>
          <a:prstGeom prst="rect">
            <a:avLst/>
          </a:prstGeom>
          <a:noFill/>
        </p:spPr>
      </p:pic>
      <p:pic>
        <p:nvPicPr>
          <p:cNvPr id="5" name="Picture 8" descr="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214290"/>
            <a:ext cx="1152525" cy="849313"/>
          </a:xfrm>
          <a:prstGeom prst="rect">
            <a:avLst/>
          </a:prstGeom>
          <a:noFill/>
        </p:spPr>
      </p:pic>
      <p:pic>
        <p:nvPicPr>
          <p:cNvPr id="6" name="Picture 5" descr="d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4413" y="4575495"/>
            <a:ext cx="1729587" cy="22825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a   . . . . . .</a:t>
            </a: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www.hdwallpapery.com/static/images/69369-cb1373915625-3_kV8Dr7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7643866" cy="5076005"/>
          </a:xfrm>
          <a:prstGeom prst="rect">
            <a:avLst/>
          </a:prstGeom>
          <a:noFill/>
        </p:spPr>
      </p:pic>
      <p:pic>
        <p:nvPicPr>
          <p:cNvPr id="5" name="Picture 7" descr="MONKEY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20" y="214290"/>
            <a:ext cx="1209675" cy="10191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/>
              <a:t>a   . . . . . .</a:t>
            </a:r>
            <a:endParaRPr lang="ru-RU" sz="9600" b="1" dirty="0"/>
          </a:p>
        </p:txBody>
      </p:sp>
      <p:pic>
        <p:nvPicPr>
          <p:cNvPr id="68610" name="Picture 2" descr="http://www.funlib.ru/cimg/2014/102313/34346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068" y="1571612"/>
            <a:ext cx="6762956" cy="5067990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item_24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4212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32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8" y="285728"/>
            <a:ext cx="720725" cy="1079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a      . . . . . . . </a:t>
            </a:r>
            <a:endParaRPr lang="ru-RU" sz="9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http://funmozar.com/wp-content/uploads/2014/11/Baby-Giraffe-Pictures-5-HD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6905672" cy="5179254"/>
          </a:xfrm>
          <a:prstGeom prst="rect">
            <a:avLst/>
          </a:prstGeom>
          <a:noFill/>
        </p:spPr>
      </p:pic>
      <p:pic>
        <p:nvPicPr>
          <p:cNvPr id="5" name="Picture 14" descr="Giraf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104775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a   . . . . .</a:t>
            </a:r>
            <a:endParaRPr lang="ru-RU" sz="9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571612"/>
            <a:ext cx="5572164" cy="467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285728"/>
            <a:ext cx="1071570" cy="118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   . . . . . . . . 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2" name="Picture 4" descr="http://www.publicdomainpictures.net/download-picture.php?adresar=10000&amp;soubor=2185-1265152109AY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14422"/>
            <a:ext cx="6715172" cy="50363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. . . . . 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://animalfotos.ru/photo/f8/f8187561cfa63699de716ade7e706b5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3714776" cy="3729557"/>
          </a:xfrm>
          <a:prstGeom prst="rect">
            <a:avLst/>
          </a:prstGeom>
          <a:noFill/>
        </p:spPr>
      </p:pic>
      <p:pic>
        <p:nvPicPr>
          <p:cNvPr id="51204" name="Picture 4" descr="http://selefa.free.fr/images/ANIMAUX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3791" y="1785926"/>
            <a:ext cx="4221703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What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are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these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animals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doing</a:t>
            </a:r>
            <a:r>
              <a:rPr lang="de-DE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99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39941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9942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00563" y="1484313"/>
            <a:ext cx="3671887" cy="3457575"/>
            <a:chOff x="884" y="890"/>
            <a:chExt cx="1542" cy="1996"/>
          </a:xfrm>
        </p:grpSpPr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39946" name="Picture 10" descr="cat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98613"/>
            <a:ext cx="2951162" cy="2713037"/>
          </a:xfrm>
          <a:prstGeom prst="rect">
            <a:avLst/>
          </a:prstGeom>
          <a:noFill/>
        </p:spPr>
      </p:pic>
      <p:pic>
        <p:nvPicPr>
          <p:cNvPr id="39947" name="Picture 31" descr="pencil3">
            <a:hlinkClick r:id="rId3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2988" y="5300663"/>
            <a:ext cx="2808287" cy="809625"/>
          </a:xfrm>
          <a:noFill/>
          <a:ln/>
        </p:spPr>
      </p:pic>
      <p:pic>
        <p:nvPicPr>
          <p:cNvPr id="39948" name="Picture 12" descr="Wolf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484313"/>
            <a:ext cx="1727200" cy="1609725"/>
          </a:xfrm>
          <a:prstGeom prst="rect">
            <a:avLst/>
          </a:prstGeom>
          <a:noFill/>
        </p:spPr>
      </p:pic>
      <p:pic>
        <p:nvPicPr>
          <p:cNvPr id="39949" name="Picture 31" descr="pencil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5300663"/>
            <a:ext cx="2592387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539750" y="1384300"/>
            <a:ext cx="585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sz="3200" b="1">
                <a:solidFill>
                  <a:srgbClr val="000099"/>
                </a:solidFill>
              </a:rPr>
              <a:t>3</a:t>
            </a:r>
            <a:r>
              <a:rPr lang="en-US" sz="3200"/>
              <a:t> </a:t>
            </a:r>
            <a:endParaRPr lang="ru-RU" sz="3200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4643438" y="1455738"/>
            <a:ext cx="473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sz="3200" b="1">
                <a:solidFill>
                  <a:srgbClr val="000099"/>
                </a:solidFill>
              </a:rPr>
              <a:t>4</a:t>
            </a:r>
            <a:endParaRPr lang="ru-RU" sz="3200"/>
          </a:p>
        </p:txBody>
      </p:sp>
      <p:pic>
        <p:nvPicPr>
          <p:cNvPr id="39952" name="Picture 16" descr="IRIS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3284538"/>
            <a:ext cx="2089150" cy="1377950"/>
          </a:xfrm>
          <a:prstGeom prst="rect">
            <a:avLst/>
          </a:prstGeom>
          <a:noFill/>
        </p:spPr>
      </p:pic>
      <p:pic>
        <p:nvPicPr>
          <p:cNvPr id="39955" name="Picture 19" descr="Wolf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1844675"/>
            <a:ext cx="1368425" cy="12747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/>
              <a:t>a      . . . . . .</a:t>
            </a:r>
            <a:endParaRPr lang="ru-RU" sz="9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://davaiknam.ru/texts/1001/1000913/1000913_html_mbaaaa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736"/>
            <a:ext cx="6357982" cy="53260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 a  . . . . .</a:t>
            </a:r>
            <a:endParaRPr lang="ru-RU" sz="9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apotime.ru/_pu/13/086296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6715172" cy="503637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>
                <a:solidFill>
                  <a:srgbClr val="002060"/>
                </a:solidFill>
              </a:rPr>
              <a:t>a    . . . . . . . .</a:t>
            </a:r>
            <a:endParaRPr lang="ru-RU" sz="8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http://img.mota.ru/upload/wallpapers/source/2013/03/04/16/00/35025/fO9iWoRbU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8890062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a      . . . . .</a:t>
            </a:r>
            <a:endParaRPr lang="ru-RU" sz="9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nn.by/img/w1500d4/photos/z_2015_11/green-snake-2-bpd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786742" cy="5196353"/>
          </a:xfrm>
          <a:prstGeom prst="rect">
            <a:avLst/>
          </a:prstGeom>
          <a:noFill/>
        </p:spPr>
      </p:pic>
      <p:pic>
        <p:nvPicPr>
          <p:cNvPr id="5" name="Picture 16" descr="Rept2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00174"/>
            <a:ext cx="1439862" cy="787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 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https://im3-tub-ua.yandex.net/i?id=5ff4b2cf120fc8ac56c74846109f05e6&amp;n=33&amp;h=215&amp;w=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04524"/>
            <a:ext cx="8572560" cy="4824872"/>
          </a:xfrm>
          <a:prstGeom prst="rect">
            <a:avLst/>
          </a:prstGeom>
          <a:noFill/>
        </p:spPr>
      </p:pic>
      <p:pic>
        <p:nvPicPr>
          <p:cNvPr id="5" name="Picture 11" descr="рек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2275300" cy="15001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https://im0-tub-ua.yandex.net/i?id=dc2c259e74fae56b711ff6f0913158de&amp;n=33&amp;h=215&amp;w=3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429552" cy="4945370"/>
          </a:xfrm>
          <a:prstGeom prst="rect">
            <a:avLst/>
          </a:prstGeom>
          <a:noFill/>
        </p:spPr>
      </p:pic>
      <p:pic>
        <p:nvPicPr>
          <p:cNvPr id="5" name="Picture 6" descr="r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-214338"/>
            <a:ext cx="2367195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im1-tub-ua.yandex.net/i?id=bd482c83d15bb7013570cf5733d4efeb&amp;n=33&amp;h=215&amp;w=3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3"/>
            <a:ext cx="8572560" cy="5105543"/>
          </a:xfrm>
          <a:prstGeom prst="rect">
            <a:avLst/>
          </a:prstGeom>
          <a:noFill/>
        </p:spPr>
      </p:pic>
      <p:pic>
        <p:nvPicPr>
          <p:cNvPr id="5" name="Picture 8" descr="Bears0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1495425" cy="838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s://im2-tub-ua.yandex.net/i?id=07d18975032bd6de979ab58e8dfe4829&amp;n=33&amp;h=215&amp;w=3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186790" cy="5116747"/>
          </a:xfrm>
          <a:prstGeom prst="rect">
            <a:avLst/>
          </a:prstGeom>
          <a:noFill/>
        </p:spPr>
      </p:pic>
      <p:pic>
        <p:nvPicPr>
          <p:cNvPr id="5" name="Picture 10" descr="пап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85728"/>
            <a:ext cx="1285875" cy="12287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072494" cy="857256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a     . . . . .</a:t>
            </a: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://www.funlib.ru/cimg/2014/102116/1543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7047951" cy="528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868346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  . .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deswal.ru/cats/1600-1200/00000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39438"/>
            <a:ext cx="7000924" cy="52506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5400" dirty="0" err="1" smtClean="0">
                <a:solidFill>
                  <a:srgbClr val="FF0000"/>
                </a:solidFill>
              </a:rPr>
              <a:t>What</a:t>
            </a:r>
            <a:r>
              <a:rPr lang="de-DE" sz="5400" dirty="0" smtClean="0">
                <a:solidFill>
                  <a:srgbClr val="FF0000"/>
                </a:solidFill>
              </a:rPr>
              <a:t> </a:t>
            </a:r>
            <a:r>
              <a:rPr lang="de-DE" sz="5400" dirty="0" err="1" smtClean="0">
                <a:solidFill>
                  <a:srgbClr val="FF0000"/>
                </a:solidFill>
              </a:rPr>
              <a:t>are</a:t>
            </a:r>
            <a:r>
              <a:rPr lang="de-DE" sz="5400" dirty="0" smtClean="0">
                <a:solidFill>
                  <a:srgbClr val="FF0000"/>
                </a:solidFill>
              </a:rPr>
              <a:t> </a:t>
            </a:r>
            <a:r>
              <a:rPr lang="de-DE" sz="5400" dirty="0" err="1" smtClean="0">
                <a:solidFill>
                  <a:srgbClr val="FF0000"/>
                </a:solidFill>
              </a:rPr>
              <a:t>these</a:t>
            </a:r>
            <a:r>
              <a:rPr lang="de-DE" sz="5400" dirty="0" smtClean="0">
                <a:solidFill>
                  <a:srgbClr val="FF0000"/>
                </a:solidFill>
              </a:rPr>
              <a:t> </a:t>
            </a:r>
            <a:r>
              <a:rPr lang="de-DE" sz="5400" dirty="0" err="1" smtClean="0">
                <a:solidFill>
                  <a:srgbClr val="FF0000"/>
                </a:solidFill>
              </a:rPr>
              <a:t>animals</a:t>
            </a:r>
            <a:r>
              <a:rPr lang="de-DE" sz="5400" dirty="0" smtClean="0">
                <a:solidFill>
                  <a:srgbClr val="FF0000"/>
                </a:solidFill>
              </a:rPr>
              <a:t> </a:t>
            </a:r>
            <a:r>
              <a:rPr lang="de-DE" sz="5400" dirty="0" err="1" smtClean="0">
                <a:solidFill>
                  <a:srgbClr val="FF0000"/>
                </a:solidFill>
              </a:rPr>
              <a:t>doing</a:t>
            </a:r>
            <a:r>
              <a:rPr lang="de-DE" sz="5400" dirty="0" smtClean="0">
                <a:solidFill>
                  <a:srgbClr val="FF0000"/>
                </a:solidFill>
              </a:rPr>
              <a:t>?</a:t>
            </a:r>
            <a:endParaRPr lang="ru-RU" sz="5400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41989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1990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87900" y="1412875"/>
            <a:ext cx="3671888" cy="3457575"/>
            <a:chOff x="884" y="890"/>
            <a:chExt cx="1542" cy="1996"/>
          </a:xfrm>
        </p:grpSpPr>
        <p:sp>
          <p:nvSpPr>
            <p:cNvPr id="41992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1993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41994" name="Picture 10" descr="Bears0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989138"/>
            <a:ext cx="2046287" cy="2232025"/>
          </a:xfrm>
          <a:prstGeom prst="rect">
            <a:avLst/>
          </a:prstGeom>
          <a:noFill/>
        </p:spPr>
      </p:pic>
      <p:pic>
        <p:nvPicPr>
          <p:cNvPr id="41995" name="Picture 11" descr="8564483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628775"/>
            <a:ext cx="4032250" cy="2563813"/>
          </a:xfrm>
          <a:prstGeom prst="rect">
            <a:avLst/>
          </a:prstGeom>
          <a:noFill/>
        </p:spPr>
      </p:pic>
      <p:pic>
        <p:nvPicPr>
          <p:cNvPr id="41996" name="Picture 31" descr="pencil3">
            <a:hlinkClick r:id="rId4" action="ppaction://hlinksldjump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827088" y="5229225"/>
            <a:ext cx="3168650" cy="912813"/>
          </a:xfrm>
          <a:noFill/>
          <a:ln/>
        </p:spPr>
      </p:pic>
      <p:pic>
        <p:nvPicPr>
          <p:cNvPr id="41997" name="Picture 31" descr="pencil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5229225"/>
            <a:ext cx="28082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39750" y="1384300"/>
            <a:ext cx="536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sz="3200" b="1">
                <a:solidFill>
                  <a:srgbClr val="000099"/>
                </a:solidFill>
              </a:rPr>
              <a:t>5</a:t>
            </a:r>
            <a:r>
              <a:rPr lang="en-US"/>
              <a:t> </a:t>
            </a:r>
            <a:endParaRPr lang="ru-RU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4859338" y="1484313"/>
            <a:ext cx="4333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99"/>
                </a:solidFill>
              </a:rPr>
              <a:t>6</a:t>
            </a:r>
            <a:endParaRPr lang="ru-RU" sz="3200"/>
          </a:p>
        </p:txBody>
      </p:sp>
      <p:pic>
        <p:nvPicPr>
          <p:cNvPr id="42000" name="Picture 16" descr="IRISE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3933825"/>
            <a:ext cx="1079500" cy="711200"/>
          </a:xfrm>
          <a:prstGeom prst="rect">
            <a:avLst/>
          </a:prstGeom>
          <a:noFill/>
        </p:spPr>
      </p:pic>
      <p:pic>
        <p:nvPicPr>
          <p:cNvPr id="42001" name="Picture 17" descr="IRISE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4149725"/>
            <a:ext cx="720725" cy="474663"/>
          </a:xfrm>
          <a:prstGeom prst="rect">
            <a:avLst/>
          </a:prstGeom>
          <a:noFill/>
        </p:spPr>
      </p:pic>
      <p:pic>
        <p:nvPicPr>
          <p:cNvPr id="42002" name="Picture 22" descr="prir9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8625" y="1773238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3" name="Picture 22" descr="prir9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08850" y="1700213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22" descr="prir9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0788" y="2205038"/>
            <a:ext cx="523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21" descr="92695780">
            <a:hlinkClick r:id="rId9" tooltip="Просмотры: 206 | Размеры: 90x80, 6.6Kb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6238" y="1412875"/>
            <a:ext cx="1223962" cy="1087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  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aminpro.ru/dopoln/foto_boy/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17442" cy="4791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a   . . . </a:t>
            </a: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www.playing-field.ru/img/2015/051803/29016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. . . . . . .    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img-fotki.yandex.ru/get/9748/47407354.f37/0_16a3b2_6761fdd5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500174"/>
            <a:ext cx="4929222" cy="51278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   .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1-tub-ua.yandex.net/i?id=88b076093ca817290e9728e851b0b4a3&amp;n=33&amp;h=215&amp;w=4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532683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 . . . 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http://i993.photobucket.com/albums/af56/beautygloss/Juni%202011/pigg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6000792" cy="511504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86808" cy="100013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   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http://www.mshsk.ru/download/New%20Folder/domashnee-zhivotnoe-kor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7643866" cy="51468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01122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  . . . . 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https://im0-tub-ua.yandex.net/i?id=b93185b55e646765d613366416ce9c3b&amp;n=33&amp;h=215&amp;w=3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7786742" cy="518312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868346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a . . . . .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https://im1-tub-ua.yandex.net/i?id=6a6915101526a83e08a5e56728b8483b&amp;n=33&amp;h=215&amp;w=3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8001056" cy="53257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a  . . . . </a:t>
            </a: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3490" name="Picture 2" descr="http://skolakov3c.sweb.cz/PRVOUKA/RYBY/n%C3%A1hled-tres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00174"/>
            <a:ext cx="6762744" cy="50805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413" cy="908050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de-DE" sz="3600" b="1" dirty="0" smtClean="0">
                <a:solidFill>
                  <a:srgbClr val="7030A0"/>
                </a:solidFill>
              </a:rPr>
              <a:t/>
            </a:r>
            <a:br>
              <a:rPr lang="de-DE" sz="3600" b="1" dirty="0" smtClean="0">
                <a:solidFill>
                  <a:srgbClr val="7030A0"/>
                </a:solidFill>
              </a:rPr>
            </a:br>
            <a:r>
              <a:rPr lang="de-DE" sz="3600" b="1" dirty="0" smtClean="0">
                <a:solidFill>
                  <a:srgbClr val="7030A0"/>
                </a:solidFill>
              </a:rPr>
              <a:t>The </a:t>
            </a:r>
            <a:r>
              <a:rPr lang="de-DE" sz="3600" b="1" dirty="0" err="1" smtClean="0">
                <a:solidFill>
                  <a:srgbClr val="7030A0"/>
                </a:solidFill>
              </a:rPr>
              <a:t>station</a:t>
            </a:r>
            <a:r>
              <a:rPr lang="de-DE" sz="3600" b="1" dirty="0" smtClean="0">
                <a:solidFill>
                  <a:srgbClr val="7030A0"/>
                </a:solidFill>
              </a:rPr>
              <a:t> “ RIDDLES“ </a:t>
            </a:r>
            <a:r>
              <a:rPr lang="de-DE" sz="4000" dirty="0"/>
              <a:t/>
            </a:r>
            <a:br>
              <a:rPr lang="de-DE" sz="4000" dirty="0"/>
            </a:br>
            <a:endParaRPr lang="ru-RU" sz="4000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ru-RU"/>
          </a:p>
        </p:txBody>
      </p:sp>
      <p:pic>
        <p:nvPicPr>
          <p:cNvPr id="45061" name="Picture 5" descr="gif_big_164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65175"/>
            <a:ext cx="8064500" cy="5827713"/>
          </a:xfrm>
          <a:prstGeom prst="rect">
            <a:avLst/>
          </a:prstGeom>
          <a:noFill/>
        </p:spPr>
      </p:pic>
      <p:pic>
        <p:nvPicPr>
          <p:cNvPr id="45062" name="Picture 6" descr="тм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4868863"/>
            <a:ext cx="1944687" cy="1282700"/>
          </a:xfrm>
          <a:prstGeom prst="rect">
            <a:avLst/>
          </a:prstGeom>
          <a:noFill/>
        </p:spPr>
      </p:pic>
      <p:pic>
        <p:nvPicPr>
          <p:cNvPr id="45064" name="Picture 8" descr="Bears0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2852738"/>
            <a:ext cx="1495425" cy="838200"/>
          </a:xfrm>
          <a:prstGeom prst="rect">
            <a:avLst/>
          </a:prstGeom>
          <a:noFill/>
        </p:spPr>
      </p:pic>
      <p:pic>
        <p:nvPicPr>
          <p:cNvPr id="45065" name="Picture 9" descr="прп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4005263"/>
            <a:ext cx="914400" cy="895350"/>
          </a:xfrm>
          <a:prstGeom prst="rect">
            <a:avLst/>
          </a:prstGeom>
          <a:noFill/>
        </p:spPr>
      </p:pic>
      <p:pic>
        <p:nvPicPr>
          <p:cNvPr id="45066" name="Picture 10" descr="пап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4005263"/>
            <a:ext cx="1285875" cy="1228725"/>
          </a:xfrm>
          <a:prstGeom prst="rect">
            <a:avLst/>
          </a:prstGeom>
          <a:noFill/>
        </p:spPr>
      </p:pic>
      <p:pic>
        <p:nvPicPr>
          <p:cNvPr id="9" name="Picture 2" descr="http://img.mota.ru/upload/wallpapers/source/2013/03/04/16/00/35025/fO9iWoRbU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785794"/>
            <a:ext cx="1500198" cy="84386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5400" b="1" dirty="0" err="1" smtClean="0">
                <a:solidFill>
                  <a:srgbClr val="FF0000"/>
                </a:solidFill>
              </a:rPr>
              <a:t>What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are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these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animals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doing</a:t>
            </a:r>
            <a:r>
              <a:rPr lang="de-DE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99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43013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3014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16463" y="1557338"/>
            <a:ext cx="3671887" cy="3457575"/>
            <a:chOff x="884" y="890"/>
            <a:chExt cx="1542" cy="1996"/>
          </a:xfrm>
        </p:grpSpPr>
        <p:sp>
          <p:nvSpPr>
            <p:cNvPr id="43016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3017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43018" name="Picture 10" descr="cat9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916113"/>
            <a:ext cx="2808287" cy="2767012"/>
          </a:xfrm>
          <a:prstGeom prst="rect">
            <a:avLst/>
          </a:prstGeom>
          <a:noFill/>
        </p:spPr>
      </p:pic>
      <p:pic>
        <p:nvPicPr>
          <p:cNvPr id="43019" name="Picture 11" descr="e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060575"/>
            <a:ext cx="2305050" cy="2278063"/>
          </a:xfrm>
          <a:prstGeom prst="rect">
            <a:avLst/>
          </a:prstGeom>
          <a:noFill/>
        </p:spPr>
      </p:pic>
      <p:sp>
        <p:nvSpPr>
          <p:cNvPr id="43020" name="Rectangle 1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/>
              <a:t> </a:t>
            </a:r>
            <a:r>
              <a:rPr lang="en-US" b="1">
                <a:solidFill>
                  <a:schemeClr val="accent2"/>
                </a:solidFill>
              </a:rPr>
              <a:t>7</a:t>
            </a:r>
            <a:r>
              <a:rPr lang="en-US"/>
              <a:t>                                      </a:t>
            </a:r>
            <a:r>
              <a:rPr lang="en-US" b="1">
                <a:solidFill>
                  <a:schemeClr val="accent2"/>
                </a:solidFill>
              </a:rPr>
              <a:t>8</a:t>
            </a:r>
            <a:r>
              <a:rPr lang="en-US"/>
              <a:t> </a:t>
            </a:r>
            <a:endParaRPr lang="ru-RU"/>
          </a:p>
        </p:txBody>
      </p:sp>
      <p:pic>
        <p:nvPicPr>
          <p:cNvPr id="43021" name="Picture 31" descr="pencil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5229225"/>
            <a:ext cx="280828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31" descr="pencil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5300663"/>
            <a:ext cx="2663825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15" descr="IRISE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076700"/>
            <a:ext cx="1079500" cy="711200"/>
          </a:xfrm>
          <a:prstGeom prst="rect">
            <a:avLst/>
          </a:prstGeom>
          <a:noFill/>
        </p:spPr>
      </p:pic>
      <p:pic>
        <p:nvPicPr>
          <p:cNvPr id="43024" name="Picture 19" descr="Background (&amp;acy;&amp;ncy;&amp;icy;&amp;mcy;&amp;acy;&amp;tscy;&amp;icy;&amp;ocy;&amp;ncy;&amp;ncy;&amp;ycy;&amp;iecy; &amp;fcy;&amp;ocy;&amp;ncy;&amp;ycy;).- &amp;lcy;&amp;icy;&amp;scy;&amp;tcy;&amp;ocy;&amp;pcy;&amp;acy;&amp;dcy;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7313" y="1557338"/>
            <a:ext cx="13795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19" descr="Background (&amp;acy;&amp;ncy;&amp;icy;&amp;mcy;&amp;acy;&amp;tscy;&amp;icy;&amp;ocy;&amp;ncy;&amp;ncy;&amp;ycy;&amp;iecy; &amp;fcy;&amp;ocy;&amp;ncy;&amp;ycy;).- &amp;lcy;&amp;icy;&amp;scy;&amp;tcy;&amp;ocy;&amp;pcy;&amp;acy;&amp;dcy;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1700213"/>
            <a:ext cx="137953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Picture 18" descr="B_Fly0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6825" y="2349500"/>
            <a:ext cx="636588" cy="319088"/>
          </a:xfrm>
          <a:prstGeom prst="rect">
            <a:avLst/>
          </a:prstGeom>
          <a:noFill/>
        </p:spPr>
      </p:pic>
      <p:pic>
        <p:nvPicPr>
          <p:cNvPr id="43027" name="Picture 19" descr="B_Fly0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0288" y="1773238"/>
            <a:ext cx="642937" cy="3222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8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323850" y="404813"/>
            <a:ext cx="92170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           Find the animal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8136" name="Picture 8" descr="32940355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4429132"/>
            <a:ext cx="1171575" cy="1114425"/>
          </a:xfrm>
          <a:prstGeom prst="rect">
            <a:avLst/>
          </a:prstGeom>
          <a:noFill/>
        </p:spPr>
      </p:pic>
      <p:pic>
        <p:nvPicPr>
          <p:cNvPr id="48137" name="Picture 9" descr="оорпп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5643578"/>
            <a:ext cx="1873250" cy="960438"/>
          </a:xfrm>
          <a:prstGeom prst="rect">
            <a:avLst/>
          </a:prstGeom>
          <a:noFill/>
        </p:spPr>
      </p:pic>
      <p:pic>
        <p:nvPicPr>
          <p:cNvPr id="48138" name="Picture 10" descr="jagu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57826"/>
            <a:ext cx="2663825" cy="1141412"/>
          </a:xfrm>
          <a:prstGeom prst="rect">
            <a:avLst/>
          </a:prstGeom>
          <a:noFill/>
        </p:spPr>
      </p:pic>
      <p:pic>
        <p:nvPicPr>
          <p:cNvPr id="8" name="Picture 6" descr="e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357694"/>
            <a:ext cx="1943100" cy="1724025"/>
          </a:xfrm>
          <a:prstGeom prst="rect">
            <a:avLst/>
          </a:prstGeom>
          <a:noFill/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4643446"/>
            <a:ext cx="714380" cy="7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 </a:t>
            </a:r>
            <a:r>
              <a:rPr lang="de-DE" sz="4000" b="1" dirty="0" smtClean="0">
                <a:solidFill>
                  <a:srgbClr val="FF0000"/>
                </a:solidFill>
              </a:rPr>
              <a:t>FIND THE ANIMAL</a:t>
            </a:r>
            <a:r>
              <a:rPr lang="de-DE" sz="4000" b="1" dirty="0" smtClean="0">
                <a:solidFill>
                  <a:srgbClr val="FF0000"/>
                </a:solidFill>
              </a:rPr>
              <a:t/>
            </a:r>
            <a:br>
              <a:rPr lang="de-DE" sz="4000" b="1" dirty="0" smtClean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6084" name="Picture 4" descr="53893430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419558" cy="4899353"/>
          </a:xfrm>
          <a:prstGeom prst="rect">
            <a:avLst/>
          </a:prstGeom>
          <a:noFill/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0"/>
            <a:ext cx="169227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6" name="Picture 16" descr="35745817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1223962" cy="12239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READING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8158162" cy="4668839"/>
          </a:xfrm>
        </p:spPr>
        <p:txBody>
          <a:bodyPr/>
          <a:lstStyle/>
          <a:p>
            <a:r>
              <a:rPr lang="en-US" dirty="0" smtClean="0"/>
              <a:t>The blue whale is the largest  animal  in   the world. It likes shellfish. The   blue  whale  has</a:t>
            </a:r>
          </a:p>
          <a:p>
            <a:pPr>
              <a:buNone/>
            </a:pPr>
            <a:r>
              <a:rPr lang="en-US" dirty="0" smtClean="0"/>
              <a:t>   got a long body and a big tail. It can swim fast,</a:t>
            </a:r>
          </a:p>
          <a:p>
            <a:pPr>
              <a:buNone/>
            </a:pPr>
            <a:r>
              <a:rPr lang="en-US" dirty="0" smtClean="0"/>
              <a:t>   but it cannot stay under the water for a long</a:t>
            </a:r>
          </a:p>
          <a:p>
            <a:pPr>
              <a:buNone/>
            </a:pPr>
            <a:r>
              <a:rPr lang="en-US" dirty="0" smtClean="0"/>
              <a:t>   time. Its  </a:t>
            </a:r>
            <a:r>
              <a:rPr lang="en-US" dirty="0" err="1" smtClean="0"/>
              <a:t>colour</a:t>
            </a:r>
            <a:r>
              <a:rPr lang="en-US" dirty="0" smtClean="0"/>
              <a:t> is  blue and grey.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ru-RU" dirty="0"/>
          </a:p>
        </p:txBody>
      </p:sp>
      <p:pic>
        <p:nvPicPr>
          <p:cNvPr id="5" name="Picture 206" descr="f1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5429264"/>
            <a:ext cx="2357454" cy="1109711"/>
          </a:xfrm>
          <a:prstGeom prst="rect">
            <a:avLst/>
          </a:prstGeom>
          <a:noFill/>
        </p:spPr>
      </p:pic>
      <p:pic>
        <p:nvPicPr>
          <p:cNvPr id="65543" name="Picture 7" descr="http://www.ageekyworld.com/wp-content/uploads/2015/04/exotic-animals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000504"/>
            <a:ext cx="3895716" cy="2595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READING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/>
          <a:lstStyle/>
          <a:p>
            <a:r>
              <a:rPr lang="en-US" dirty="0" smtClean="0"/>
              <a:t>This is an emu. Emus are from Australia. They are very tall with a big body, a small head and long legs. Its head and neck  are   blue.  The body and legs are brown.  Emus can run very fast, but they cannot fly! Their eggs are green.</a:t>
            </a:r>
            <a:endParaRPr lang="ru-RU" dirty="0"/>
          </a:p>
        </p:txBody>
      </p:sp>
      <p:sp>
        <p:nvSpPr>
          <p:cNvPr id="66562" name="AutoShape 2" descr="http://funkman.org/animal/bird/em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4" name="AutoShape 4" descr="http://funkman.org/animal/bird/em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6" name="AutoShape 6" descr="http://funkman.org/animal/bird/em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8" name="AutoShape 8" descr="http://funkman.org/animal/bird/em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70" name="AutoShape 10" descr="http://funkman.org/animal/bird/em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72" name="Picture 12" descr="http://www.australien-panorama.de/galerie/australien-impressionen/images/Em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357694"/>
            <a:ext cx="3357586" cy="2238391"/>
          </a:xfrm>
          <a:prstGeom prst="rect">
            <a:avLst/>
          </a:prstGeom>
          <a:noFill/>
        </p:spPr>
      </p:pic>
      <p:pic>
        <p:nvPicPr>
          <p:cNvPr id="66574" name="Picture 14" descr="http://2.imimg.com/data2/UW/LR/MY-4779568/emu-eggs-250x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357694"/>
            <a:ext cx="214314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916057052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2857488" y="2643182"/>
            <a:ext cx="3286148" cy="3770336"/>
          </a:xfrm>
          <a:noFill/>
          <a:ln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979613" y="404813"/>
            <a:ext cx="590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                     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054" name="Picture 6" descr="blestiashka-35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3248"/>
            <a:ext cx="2928958" cy="333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estiashka-35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286124"/>
            <a:ext cx="2848004" cy="324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img-fotki.yandex.ru/get/4703/svetlera.3f/0_5072d_673e93cd_X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57826"/>
            <a:ext cx="1285852" cy="128585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48" y="428604"/>
            <a:ext cx="7858180" cy="211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  </a:t>
            </a:r>
            <a:r>
              <a:rPr kumimoji="0" lang="en-US" sz="8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you! </a:t>
            </a:r>
            <a:endParaRPr kumimoji="0" lang="en-US" sz="8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5400" b="1" dirty="0" err="1" smtClean="0">
                <a:solidFill>
                  <a:srgbClr val="FF0000"/>
                </a:solidFill>
              </a:rPr>
              <a:t>What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are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these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animals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doing</a:t>
            </a:r>
            <a:r>
              <a:rPr lang="de-DE" sz="5400" b="1" dirty="0" smtClean="0">
                <a:solidFill>
                  <a:srgbClr val="FF0000"/>
                </a:solidFill>
              </a:rPr>
              <a:t>?</a:t>
            </a:r>
            <a:endParaRPr lang="ru-RU" sz="5400" dirty="0">
              <a:solidFill>
                <a:srgbClr val="99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44037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4038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87900" y="1557338"/>
            <a:ext cx="3671888" cy="3457575"/>
            <a:chOff x="884" y="890"/>
            <a:chExt cx="1542" cy="1996"/>
          </a:xfrm>
        </p:grpSpPr>
        <p:sp>
          <p:nvSpPr>
            <p:cNvPr id="44040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44042" name="Picture 10" descr="ввввввввввв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81075"/>
            <a:ext cx="2195512" cy="3816350"/>
          </a:xfrm>
          <a:prstGeom prst="rect">
            <a:avLst/>
          </a:prstGeom>
          <a:noFill/>
        </p:spPr>
      </p:pic>
      <p:pic>
        <p:nvPicPr>
          <p:cNvPr id="44043" name="Picture 11" descr="IRISE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3933825"/>
            <a:ext cx="1079500" cy="711200"/>
          </a:xfrm>
          <a:prstGeom prst="rect">
            <a:avLst/>
          </a:prstGeom>
          <a:noFill/>
        </p:spPr>
      </p:pic>
      <p:pic>
        <p:nvPicPr>
          <p:cNvPr id="44044" name="Picture 12" descr="IRISE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933825"/>
            <a:ext cx="1079500" cy="711200"/>
          </a:xfrm>
          <a:prstGeom prst="rect">
            <a:avLst/>
          </a:prstGeom>
          <a:noFill/>
        </p:spPr>
      </p:pic>
      <p:pic>
        <p:nvPicPr>
          <p:cNvPr id="44045" name="Picture 13" descr="ууц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2060575"/>
            <a:ext cx="2592388" cy="2559050"/>
          </a:xfrm>
          <a:prstGeom prst="rect">
            <a:avLst/>
          </a:prstGeom>
          <a:noFill/>
        </p:spPr>
      </p:pic>
      <p:pic>
        <p:nvPicPr>
          <p:cNvPr id="44047" name="Picture 31" descr="pencil3">
            <a:hlinkClick r:id="rId5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971550" y="5373688"/>
            <a:ext cx="2808288" cy="809625"/>
          </a:xfrm>
          <a:noFill/>
          <a:ln/>
        </p:spPr>
      </p:pic>
      <p:pic>
        <p:nvPicPr>
          <p:cNvPr id="44048" name="Picture 31" descr="pencil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5373688"/>
            <a:ext cx="28082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9" name="Picture 17" descr="butterfly_001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2924175"/>
            <a:ext cx="542925" cy="576263"/>
          </a:xfrm>
          <a:prstGeom prst="rect">
            <a:avLst/>
          </a:prstGeom>
          <a:noFill/>
        </p:spPr>
      </p:pic>
      <p:pic>
        <p:nvPicPr>
          <p:cNvPr id="44050" name="Picture 18" descr="butterfly_001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1628775"/>
            <a:ext cx="542925" cy="576263"/>
          </a:xfrm>
          <a:prstGeom prst="rect">
            <a:avLst/>
          </a:prstGeom>
          <a:noFill/>
        </p:spPr>
      </p:pic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611188" y="1527175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9</a:t>
            </a:r>
            <a:endParaRPr lang="ru-RU" sz="3200" b="1">
              <a:solidFill>
                <a:schemeClr val="accent2"/>
              </a:solidFill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4859338" y="1557338"/>
            <a:ext cx="649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10</a:t>
            </a:r>
            <a:endParaRPr lang="ru-RU" sz="3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5400" b="1" dirty="0" err="1" smtClean="0">
                <a:solidFill>
                  <a:srgbClr val="FF0000"/>
                </a:solidFill>
              </a:rPr>
              <a:t>What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are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these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animals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doing</a:t>
            </a:r>
            <a:r>
              <a:rPr lang="de-DE" sz="5400" b="1" dirty="0" smtClean="0">
                <a:solidFill>
                  <a:srgbClr val="FF0000"/>
                </a:solidFill>
              </a:rPr>
              <a:t>?</a:t>
            </a:r>
            <a:endParaRPr lang="ru-RU" sz="5400" dirty="0">
              <a:solidFill>
                <a:srgbClr val="99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47109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7110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27538" y="1412875"/>
            <a:ext cx="3671887" cy="3457575"/>
            <a:chOff x="884" y="890"/>
            <a:chExt cx="1542" cy="1996"/>
          </a:xfrm>
        </p:grpSpPr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47114" name="Picture 10" descr="tiger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700213"/>
            <a:ext cx="1885950" cy="2873375"/>
          </a:xfrm>
          <a:prstGeom prst="rect">
            <a:avLst/>
          </a:prstGeom>
          <a:noFill/>
        </p:spPr>
      </p:pic>
      <p:pic>
        <p:nvPicPr>
          <p:cNvPr id="47115" name="Picture 31" descr="pencil3">
            <a:hlinkClick r:id="rId3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4213" y="5084763"/>
            <a:ext cx="3095625" cy="892175"/>
          </a:xfrm>
          <a:noFill/>
          <a:ln/>
        </p:spPr>
      </p:pic>
      <p:pic>
        <p:nvPicPr>
          <p:cNvPr id="47116" name="Picture 31" descr="pencil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5157788"/>
            <a:ext cx="28082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611188" y="1527175"/>
            <a:ext cx="63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11</a:t>
            </a:r>
            <a:endParaRPr lang="ru-RU" sz="3200" b="1">
              <a:solidFill>
                <a:schemeClr val="accent2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4500563" y="1628775"/>
            <a:ext cx="792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12</a:t>
            </a:r>
            <a:endParaRPr lang="ru-RU" sz="3200" b="1">
              <a:solidFill>
                <a:schemeClr val="accent2"/>
              </a:solidFill>
            </a:endParaRPr>
          </a:p>
        </p:txBody>
      </p:sp>
      <p:pic>
        <p:nvPicPr>
          <p:cNvPr id="47119" name="Picture 15" descr="B_Fly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3573463"/>
            <a:ext cx="1247775" cy="1152525"/>
          </a:xfrm>
          <a:prstGeom prst="rect">
            <a:avLst/>
          </a:prstGeom>
          <a:noFill/>
        </p:spPr>
      </p:pic>
      <p:pic>
        <p:nvPicPr>
          <p:cNvPr id="47120" name="Picture 16" descr="вввввввввввввввввввва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1916113"/>
            <a:ext cx="2071688" cy="2446337"/>
          </a:xfrm>
          <a:prstGeom prst="rect">
            <a:avLst/>
          </a:prstGeom>
          <a:noFill/>
        </p:spPr>
      </p:pic>
      <p:pic>
        <p:nvPicPr>
          <p:cNvPr id="47121" name="Picture 17" descr="B_Fly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205038"/>
            <a:ext cx="1247775" cy="1152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b="1" dirty="0" err="1" smtClean="0">
                <a:solidFill>
                  <a:srgbClr val="FF0000"/>
                </a:solidFill>
              </a:rPr>
              <a:t>What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are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they</a:t>
            </a:r>
            <a:r>
              <a:rPr lang="de-DE" sz="5400" b="1" dirty="0" smtClean="0">
                <a:solidFill>
                  <a:srgbClr val="FF0000"/>
                </a:solidFill>
              </a:rPr>
              <a:t> </a:t>
            </a:r>
            <a:r>
              <a:rPr lang="de-DE" sz="5400" b="1" dirty="0" err="1" smtClean="0">
                <a:solidFill>
                  <a:srgbClr val="FF0000"/>
                </a:solidFill>
              </a:rPr>
              <a:t>doing</a:t>
            </a:r>
            <a:r>
              <a:rPr lang="de-DE" sz="54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50181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50182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00563" y="1557338"/>
            <a:ext cx="3671887" cy="3457575"/>
            <a:chOff x="884" y="890"/>
            <a:chExt cx="1542" cy="1996"/>
          </a:xfrm>
        </p:grpSpPr>
        <p:sp>
          <p:nvSpPr>
            <p:cNvPr id="50184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50185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50186" name="Picture 31" descr="pencil3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5229225"/>
            <a:ext cx="2735262" cy="787400"/>
          </a:xfrm>
          <a:noFill/>
          <a:ln/>
        </p:spPr>
      </p:pic>
      <p:pic>
        <p:nvPicPr>
          <p:cNvPr id="50187" name="Picture 31" descr="pencil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5300663"/>
            <a:ext cx="2376487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2" descr="Bears_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773238"/>
            <a:ext cx="2451100" cy="2905125"/>
          </a:xfrm>
          <a:prstGeom prst="rect">
            <a:avLst/>
          </a:prstGeom>
          <a:noFill/>
        </p:spPr>
      </p:pic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611188" y="1557338"/>
            <a:ext cx="635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1</a:t>
            </a:r>
            <a:r>
              <a:rPr lang="ru-RU" sz="3200" b="1">
                <a:solidFill>
                  <a:schemeClr val="accent2"/>
                </a:solidFill>
              </a:rPr>
              <a:t>3</a:t>
            </a:r>
          </a:p>
        </p:txBody>
      </p:sp>
      <p:pic>
        <p:nvPicPr>
          <p:cNvPr id="50191" name="Picture 15" descr="hummingbirds_hovering_md_wh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1628775"/>
            <a:ext cx="1800225" cy="1350963"/>
          </a:xfrm>
          <a:prstGeom prst="rect">
            <a:avLst/>
          </a:prstGeom>
          <a:noFill/>
        </p:spPr>
      </p:pic>
      <p:pic>
        <p:nvPicPr>
          <p:cNvPr id="50192" name="Picture 16" descr="000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2852738"/>
            <a:ext cx="1871663" cy="1584325"/>
          </a:xfrm>
          <a:prstGeom prst="rect">
            <a:avLst/>
          </a:prstGeom>
          <a:noFill/>
        </p:spPr>
      </p:pic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4643438" y="1628775"/>
            <a:ext cx="649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1</a:t>
            </a:r>
            <a:r>
              <a:rPr lang="ru-RU" sz="3200" b="1">
                <a:solidFill>
                  <a:schemeClr val="accent2"/>
                </a:solidFill>
              </a:rPr>
              <a:t>4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kitten … computer games </a:t>
            </a:r>
            <a:br>
              <a:rPr lang="en-US" b="1" dirty="0" smtClean="0"/>
            </a:br>
            <a:r>
              <a:rPr lang="en-US" b="1" dirty="0" smtClean="0"/>
              <a:t>every day.</a:t>
            </a:r>
            <a:endParaRPr lang="ru-RU" b="1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76825" y="1916113"/>
            <a:ext cx="3195638" cy="3925887"/>
            <a:chOff x="3342" y="981"/>
            <a:chExt cx="1797" cy="2086"/>
          </a:xfrm>
        </p:grpSpPr>
        <p:sp>
          <p:nvSpPr>
            <p:cNvPr id="27653" name="Rectangle 12"/>
            <p:cNvSpPr>
              <a:spLocks noChangeArrowheads="1"/>
            </p:cNvSpPr>
            <p:nvPr/>
          </p:nvSpPr>
          <p:spPr bwMode="auto">
            <a:xfrm>
              <a:off x="3342" y="1028"/>
              <a:ext cx="1760" cy="20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7654" name="Rectangle 13" descr="90%"/>
            <p:cNvSpPr>
              <a:spLocks noChangeArrowheads="1"/>
            </p:cNvSpPr>
            <p:nvPr/>
          </p:nvSpPr>
          <p:spPr bwMode="auto">
            <a:xfrm>
              <a:off x="3379" y="981"/>
              <a:ext cx="1760" cy="2039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6" name="AutoShape 26" descr="Grelha larga"/>
          <p:cNvSpPr>
            <a:spLocks noChangeArrowheads="1"/>
          </p:cNvSpPr>
          <p:nvPr/>
        </p:nvSpPr>
        <p:spPr bwMode="auto">
          <a:xfrm>
            <a:off x="5364163" y="21336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play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68313" y="1484313"/>
            <a:ext cx="3671887" cy="3457575"/>
            <a:chOff x="884" y="890"/>
            <a:chExt cx="1542" cy="1996"/>
          </a:xfrm>
        </p:grpSpPr>
        <p:sp>
          <p:nvSpPr>
            <p:cNvPr id="27660" name="Rectangle 8"/>
            <p:cNvSpPr>
              <a:spLocks noChangeArrowheads="1"/>
            </p:cNvSpPr>
            <p:nvPr/>
          </p:nvSpPr>
          <p:spPr bwMode="auto">
            <a:xfrm>
              <a:off x="930" y="935"/>
              <a:ext cx="1496" cy="195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7661" name="Rectangle 9"/>
            <p:cNvSpPr>
              <a:spLocks noChangeArrowheads="1"/>
            </p:cNvSpPr>
            <p:nvPr/>
          </p:nvSpPr>
          <p:spPr bwMode="auto">
            <a:xfrm>
              <a:off x="884" y="890"/>
              <a:ext cx="1496" cy="195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pic>
        <p:nvPicPr>
          <p:cNvPr id="27662" name="Picture 14" descr="5946838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28775"/>
            <a:ext cx="3240087" cy="3240088"/>
          </a:xfrm>
          <a:prstGeom prst="rect">
            <a:avLst/>
          </a:prstGeom>
          <a:noFill/>
        </p:spPr>
      </p:pic>
      <p:sp>
        <p:nvSpPr>
          <p:cNvPr id="2" name="AutoShape 26" descr="Grelha larga"/>
          <p:cNvSpPr>
            <a:spLocks noChangeArrowheads="1"/>
          </p:cNvSpPr>
          <p:nvPr/>
        </p:nvSpPr>
        <p:spPr bwMode="auto">
          <a:xfrm>
            <a:off x="5364163" y="3141663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>
                <a:solidFill>
                  <a:srgbClr val="FF0000"/>
                </a:solidFill>
                <a:cs typeface="Arial" charset="0"/>
              </a:rPr>
              <a:t>i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playing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AutoShape 26" descr="Grelha larga"/>
          <p:cNvSpPr>
            <a:spLocks noChangeArrowheads="1"/>
          </p:cNvSpPr>
          <p:nvPr/>
        </p:nvSpPr>
        <p:spPr bwMode="auto">
          <a:xfrm>
            <a:off x="5364163" y="4292600"/>
            <a:ext cx="2736850" cy="647700"/>
          </a:xfrm>
          <a:prstGeom prst="flowChartTerminator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 w="635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4000" dirty="0" err="1" smtClean="0">
                <a:solidFill>
                  <a:srgbClr val="FF0000"/>
                </a:solidFill>
                <a:cs typeface="Arial" charset="0"/>
              </a:rPr>
              <a:t>plays</a:t>
            </a:r>
            <a:r>
              <a:rPr lang="de-DE" sz="4000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pt-PT" sz="4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2916238" y="981075"/>
            <a:ext cx="4176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 dirty="0">
                <a:solidFill>
                  <a:srgbClr val="990000"/>
                </a:solidFill>
              </a:rPr>
              <a:t/>
            </a:r>
            <a:br>
              <a:rPr lang="uk-UA" sz="2400" dirty="0">
                <a:solidFill>
                  <a:srgbClr val="990000"/>
                </a:solidFill>
              </a:rPr>
            </a:br>
            <a:endParaRPr lang="ru-RU" sz="2400" dirty="0">
              <a:solidFill>
                <a:srgbClr val="990000"/>
              </a:solidFill>
            </a:endParaRPr>
          </a:p>
        </p:txBody>
      </p:sp>
      <p:pic>
        <p:nvPicPr>
          <p:cNvPr id="27668" name="Picture 31" descr="pencil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5229225"/>
            <a:ext cx="2663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546</Words>
  <Application>Microsoft Office PowerPoint</Application>
  <PresentationFormat>Экран (4:3)</PresentationFormat>
  <Paragraphs>127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   Викторина для 3 класса  “Мир животных”  </vt:lpstr>
      <vt:lpstr>“OUR GRAMMAR STATION“ What are these animals doing?</vt:lpstr>
      <vt:lpstr> What are these animals doing?</vt:lpstr>
      <vt:lpstr>What are these animals doing?</vt:lpstr>
      <vt:lpstr>What are these animals doing?</vt:lpstr>
      <vt:lpstr>What are these animals doing?</vt:lpstr>
      <vt:lpstr>What are these animals doing?</vt:lpstr>
      <vt:lpstr>What are they doing?</vt:lpstr>
      <vt:lpstr>The kitten … computer games  every day.</vt:lpstr>
      <vt:lpstr>The snake … now.</vt:lpstr>
      <vt:lpstr>The mouse … every evening.</vt:lpstr>
      <vt:lpstr>The cat … in the garden now.</vt:lpstr>
      <vt:lpstr>The bear …honey every morning.</vt:lpstr>
      <vt:lpstr>The fish … now.</vt:lpstr>
      <vt:lpstr>The bird … every day.</vt:lpstr>
      <vt:lpstr>The giraffes  … at the present moment.</vt:lpstr>
      <vt:lpstr>The dog … in the park every day. </vt:lpstr>
      <vt:lpstr>POEMS</vt:lpstr>
      <vt:lpstr>POEMS</vt:lpstr>
      <vt:lpstr> a   . . . . .</vt:lpstr>
      <vt:lpstr>a  . . . .</vt:lpstr>
      <vt:lpstr>a   . . . . .</vt:lpstr>
      <vt:lpstr>an   . . . . . . . .</vt:lpstr>
      <vt:lpstr>a   . . . . . .</vt:lpstr>
      <vt:lpstr>a   . . . . . .</vt:lpstr>
      <vt:lpstr>a      . . . . . . . </vt:lpstr>
      <vt:lpstr>a   . . . . .</vt:lpstr>
      <vt:lpstr>a    . . . . . . . . .</vt:lpstr>
      <vt:lpstr>a . . . . . </vt:lpstr>
      <vt:lpstr>a      . . . . . .</vt:lpstr>
      <vt:lpstr> a  . . . . .</vt:lpstr>
      <vt:lpstr>a    . . . . . . . .</vt:lpstr>
      <vt:lpstr>a      . . . . .</vt:lpstr>
      <vt:lpstr>a     . . . .</vt:lpstr>
      <vt:lpstr>a   . . .</vt:lpstr>
      <vt:lpstr>a  . . . .</vt:lpstr>
      <vt:lpstr>a . . . .</vt:lpstr>
      <vt:lpstr>a     . . . . .</vt:lpstr>
      <vt:lpstr>a     . . . . . .</vt:lpstr>
      <vt:lpstr>a      . . . .</vt:lpstr>
      <vt:lpstr>a   . . . </vt:lpstr>
      <vt:lpstr>a   . . . . . . .    </vt:lpstr>
      <vt:lpstr>a      . . . . .</vt:lpstr>
      <vt:lpstr>a    . . . </vt:lpstr>
      <vt:lpstr>a       . . .</vt:lpstr>
      <vt:lpstr>a   . . . . </vt:lpstr>
      <vt:lpstr>a . . . . .</vt:lpstr>
      <vt:lpstr>a  . . . . </vt:lpstr>
      <vt:lpstr> The station “ RIDDLES“  </vt:lpstr>
      <vt:lpstr>Слайд 50</vt:lpstr>
      <vt:lpstr> FIND THE ANIMAL </vt:lpstr>
      <vt:lpstr>READING</vt:lpstr>
      <vt:lpstr>READING</vt:lpstr>
      <vt:lpstr>Слайд 54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75</cp:revision>
  <dcterms:created xsi:type="dcterms:W3CDTF">2016-03-17T16:28:16Z</dcterms:created>
  <dcterms:modified xsi:type="dcterms:W3CDTF">2016-03-20T12:48:56Z</dcterms:modified>
</cp:coreProperties>
</file>