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9" r:id="rId3"/>
    <p:sldId id="267" r:id="rId4"/>
    <p:sldId id="265" r:id="rId5"/>
    <p:sldId id="264" r:id="rId6"/>
    <p:sldId id="271" r:id="rId7"/>
    <p:sldId id="272" r:id="rId8"/>
    <p:sldId id="257" r:id="rId9"/>
    <p:sldId id="258" r:id="rId10"/>
    <p:sldId id="259" r:id="rId11"/>
    <p:sldId id="260" r:id="rId12"/>
    <p:sldId id="261" r:id="rId13"/>
    <p:sldId id="263" r:id="rId14"/>
    <p:sldId id="26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CC6600"/>
    <a:srgbClr val="00CCFF"/>
    <a:srgbClr val="969696"/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med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checker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4724400"/>
            <a:ext cx="49530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400" b="1" dirty="0" smtClean="0">
                <a:solidFill>
                  <a:schemeClr val="accent6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Выполнила: ученица 4Б класса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dirty="0" smtClean="0">
                <a:solidFill>
                  <a:schemeClr val="accent6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altLang="ru-RU" sz="2400" b="1" dirty="0" err="1" smtClean="0">
                <a:solidFill>
                  <a:schemeClr val="accent6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Терелова</a:t>
            </a:r>
            <a:r>
              <a:rPr lang="ru-RU" altLang="ru-RU" sz="2400" b="1" dirty="0" smtClean="0">
                <a:solidFill>
                  <a:schemeClr val="accent6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Ксения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dirty="0" smtClean="0">
                <a:solidFill>
                  <a:schemeClr val="accent6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altLang="ru-RU" sz="2400" b="1" dirty="0" err="1" smtClean="0">
                <a:solidFill>
                  <a:schemeClr val="accent6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Лемайкина</a:t>
            </a:r>
            <a:r>
              <a:rPr lang="ru-RU" altLang="ru-RU" sz="2400" b="1" dirty="0" smtClean="0">
                <a:solidFill>
                  <a:schemeClr val="accent6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О.В.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dirty="0" smtClean="0">
                <a:solidFill>
                  <a:schemeClr val="accent6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учитель эрзянского языка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dirty="0" smtClean="0"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2400" dirty="0" smtClean="0"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619250" y="476250"/>
            <a:ext cx="5761038" cy="12128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/>
                <a:cs typeface="Times New Roman"/>
              </a:rPr>
              <a:t>Тема </a:t>
            </a:r>
            <a:r>
              <a:rPr lang="ru-RU" sz="36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/>
                <a:cs typeface="Times New Roman"/>
              </a:rPr>
              <a:t>работы</a:t>
            </a:r>
            <a:r>
              <a:rPr lang="ru-RU" sz="36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FF99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" name="WordArt 6"/>
          <p:cNvSpPr>
            <a:spLocks noChangeArrowheads="1" noChangeShapeType="1" noTextEdit="1"/>
          </p:cNvSpPr>
          <p:nvPr/>
        </p:nvSpPr>
        <p:spPr bwMode="auto">
          <a:xfrm>
            <a:off x="539552" y="2060847"/>
            <a:ext cx="7992888" cy="14395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89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«Живая и поныне старина»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026" name="Picture 2" descr="C:\Users\Admin\Desktop\презентация\SDC10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861048"/>
            <a:ext cx="2648811" cy="1986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SDC102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548680"/>
            <a:ext cx="5573727" cy="289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11560" y="3573016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Руси довольно долго использовали глажку при помощи двух инструментов: небольшой палки с ровным круглым сечением, называвшейся «вальком», «качалкой» или просто «скалкой», и рифленой доски, имевшей множество названий – «рубель», «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ребрак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пральник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dmin\Desktop\SDC10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620688"/>
            <a:ext cx="2744821" cy="2058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C:\Users\Admin\Desktop\SDC102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20688"/>
            <a:ext cx="4752528" cy="3564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43608" y="4581128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Тяжелый, чугунный утюг.  Его нагревали углями, которые закладывали внутрь, или прямо на открытом огне.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SDC102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8"/>
            <a:ext cx="3701287" cy="5112568"/>
          </a:xfrm>
          <a:prstGeom prst="ellipse">
            <a:avLst/>
          </a:prstGeom>
          <a:ln w="63500" cap="rnd">
            <a:solidFill>
              <a:schemeClr val="bg1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508104" y="908720"/>
            <a:ext cx="30963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Лапти (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карть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 – низкая обувь, распространённая на Руси в старину, но, тем не менее, бывшая в широком употреблении в сельской местности до 1930-х годов, сплетённая из древесного лыка (липовые, вязовые и другие).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SDC102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548680"/>
            <a:ext cx="5583767" cy="4187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051720" y="5301208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 вот прялка.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SDC102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76672"/>
            <a:ext cx="4680520" cy="3510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971600" y="4005064"/>
            <a:ext cx="78488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Колыбель (по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эрзянски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лавсь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нашла свое место рядом с предметами домашнего обихода, орудиями крестьянского труда, женским рукоделием. Колыбель, которая хранится у нас в школьном краеведческом уголке из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Кочкуровского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 села Новая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Пырма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74912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10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Заключение</a:t>
            </a:r>
          </a:p>
          <a:p>
            <a:pPr algn="ctr">
              <a:buNone/>
            </a:pPr>
            <a:endParaRPr lang="ru-RU" sz="64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5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Так, по крупинкам, и собирается этнографический материал. И мы, подростки, принимая участие в собирании материала, сами обогащаемся, пообщавшись с людьми, расспросив про старинную жизнь, прикоснувшись к истории своего народа. Пока будут существовать люди, которым интересна история народа, которым не безразлична судьба исторических и этнографических памятников – не прервется нить преемственности.</a:t>
            </a:r>
          </a:p>
          <a:p>
            <a:pPr algn="just">
              <a:buNone/>
            </a:pPr>
            <a:r>
              <a:rPr lang="ru-RU" sz="5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Важно понимать, что, собирая коллекцию таких уникальных экспонатов, мы берем на себя огромную ответственность за их дальнейшую судьбу. И краеведческий уголок нашей школы – это частица нашей истории, которую мы должны знать, передавать из поколения в поколение.</a:t>
            </a:r>
          </a:p>
          <a:p>
            <a:pPr algn="just">
              <a:buNone/>
            </a:pPr>
            <a:r>
              <a:rPr lang="ru-RU" sz="5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Мы будете уважительнее относиться к прошлому своего народа, мы и дальше </a:t>
            </a:r>
            <a:r>
              <a:rPr lang="ru-RU" sz="51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будем  </a:t>
            </a:r>
            <a:r>
              <a:rPr lang="ru-RU" sz="51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проводить  </a:t>
            </a:r>
            <a:r>
              <a:rPr lang="ru-RU" sz="5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работу по поиску экспонатов и материалов эрзянской культуры. </a:t>
            </a:r>
          </a:p>
          <a:p>
            <a:endParaRPr lang="ru-RU" sz="4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7491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5200" b="1" dirty="0" smtClean="0">
                <a:solidFill>
                  <a:srgbClr val="7030A0"/>
                </a:solidFill>
                <a:effectLst>
                  <a:reflection blurRad="6350" stA="55000" endA="50" endPos="85000" dir="5400000" sy="-100000" algn="bl" rotWithShape="0"/>
                </a:effectLst>
              </a:rPr>
              <a:t>Актуальность исследовательской работы: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      </a:t>
            </a:r>
            <a:r>
              <a:rPr lang="ru-RU" b="1" dirty="0" smtClean="0">
                <a:solidFill>
                  <a:srgbClr val="C00000"/>
                </a:solidFill>
              </a:rPr>
              <a:t>Я почему-то верю, что у каждой вещи есть душа. Она хранит тепло прикосновения человеческих рук, энергетику мастера, некую тайну.  Жаль, вещи не могут говорить. Иначе, они бы поведали нам историю наших далеких предков.  Немного грустную, в чем-то непонятную, но такую теплую и близкую. 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Они немые свидетели эпохи.   Старое уходит, но его нужно знать и беречь. Старина вся пронизана добром, а это очень важно в наши дни. Ведь в повседневной жизни, в обычаях мы постоянно встречаемся с прошлым.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работы: </a:t>
            </a:r>
          </a:p>
          <a:p>
            <a:pPr algn="ctr">
              <a:buNone/>
            </a:pPr>
            <a:endParaRPr lang="ru-RU" sz="3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изучить историю предметов быта мордовского народа, которые хранятся в школьном краеведческом уголке.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30896"/>
          </a:xfrm>
        </p:spPr>
        <p:txBody>
          <a:bodyPr>
            <a:normAutofit fontScale="92500" lnSpcReduction="1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5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>
              <a:buNone/>
            </a:pPr>
            <a:endParaRPr lang="ru-RU" sz="40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поиск информации об экспонатах в разных источниках (изучить историю происхождения, предназначения  предметов старины);</a:t>
            </a:r>
          </a:p>
          <a:p>
            <a:pPr lvl="0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 изучение и анализ информации, сравнение с экспонатами краеведческого уголка, выводы.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Методы исследования:</a:t>
            </a:r>
          </a:p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теоретические (изучение экспонатов и информации, анализ); </a:t>
            </a:r>
          </a:p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эмпирические (сравнение);</a:t>
            </a:r>
          </a:p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фоторепортаж. </a:t>
            </a:r>
          </a:p>
          <a:p>
            <a:pPr algn="ctr">
              <a:buNone/>
            </a:pP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Практический метод:</a:t>
            </a:r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компьютерная презентация; </a:t>
            </a:r>
          </a:p>
          <a:p>
            <a:pPr algn="just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-написание исследовательской работы;</a:t>
            </a:r>
          </a:p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составление альбома «Пленительный мир старинных вещей»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Объект исследования: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материальные и духовные ценности мордовского народа.</a:t>
            </a:r>
          </a:p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: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экспонаты школьного краеведческого уголка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dmin\Desktop\SDC102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3288970" cy="2466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 descr="C:\Users\Admin\Desktop\SDC102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48680"/>
            <a:ext cx="3075484" cy="3298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11560" y="4293096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 что в доме было главное? Конечно же, печь. Печь отапливает жилье, в ней приготавливается пища, выпекается хлеб, варится квас, сушатся продукты и одежда, в ней даже мылись!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9" name="Picture 5" descr="C:\Users\Admin\Desktop\SDC102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780928"/>
            <a:ext cx="2031901" cy="1293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SDC102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76672"/>
            <a:ext cx="5256584" cy="3742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87624" y="4293096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«В крынках молоко было отменное, а уж сметаны отстой совсем хороший, во все горло крынки, столько сметаны с молока в банке не снимешь» - вспоминают наши бабушки.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SDC102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548680"/>
            <a:ext cx="4680519" cy="3510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899592" y="4149080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Этот экспонат нам предоставили жители деревни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Анаевка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Лямбирского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района. Этому предмету более 100 лет. Мы провели исследование, и пришли к выводу, что это ступа (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човар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540</Words>
  <Application>Microsoft Office PowerPoint</Application>
  <PresentationFormat>Экран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21</cp:revision>
  <dcterms:created xsi:type="dcterms:W3CDTF">2015-11-04T17:44:38Z</dcterms:created>
  <dcterms:modified xsi:type="dcterms:W3CDTF">2015-11-06T14:31:12Z</dcterms:modified>
</cp:coreProperties>
</file>