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53"/>
  </p:notesMasterIdLst>
  <p:sldIdLst>
    <p:sldId id="270" r:id="rId2"/>
    <p:sldId id="271" r:id="rId3"/>
    <p:sldId id="326" r:id="rId4"/>
    <p:sldId id="329" r:id="rId5"/>
    <p:sldId id="343" r:id="rId6"/>
    <p:sldId id="320" r:id="rId7"/>
    <p:sldId id="325" r:id="rId8"/>
    <p:sldId id="258" r:id="rId9"/>
    <p:sldId id="344" r:id="rId10"/>
    <p:sldId id="297" r:id="rId11"/>
    <p:sldId id="259" r:id="rId12"/>
    <p:sldId id="333" r:id="rId13"/>
    <p:sldId id="334" r:id="rId14"/>
    <p:sldId id="296" r:id="rId15"/>
    <p:sldId id="335" r:id="rId16"/>
    <p:sldId id="262" r:id="rId17"/>
    <p:sldId id="290" r:id="rId18"/>
    <p:sldId id="264" r:id="rId19"/>
    <p:sldId id="330" r:id="rId20"/>
    <p:sldId id="336" r:id="rId21"/>
    <p:sldId id="337" r:id="rId22"/>
    <p:sldId id="338" r:id="rId23"/>
    <p:sldId id="268" r:id="rId24"/>
    <p:sldId id="345" r:id="rId25"/>
    <p:sldId id="292" r:id="rId26"/>
    <p:sldId id="299" r:id="rId27"/>
    <p:sldId id="339" r:id="rId28"/>
    <p:sldId id="277" r:id="rId29"/>
    <p:sldId id="293" r:id="rId30"/>
    <p:sldId id="275" r:id="rId31"/>
    <p:sldId id="346" r:id="rId32"/>
    <p:sldId id="348" r:id="rId33"/>
    <p:sldId id="349" r:id="rId34"/>
    <p:sldId id="350" r:id="rId35"/>
    <p:sldId id="347" r:id="rId36"/>
    <p:sldId id="294" r:id="rId37"/>
    <p:sldId id="341" r:id="rId38"/>
    <p:sldId id="316" r:id="rId39"/>
    <p:sldId id="318" r:id="rId40"/>
    <p:sldId id="332" r:id="rId41"/>
    <p:sldId id="342" r:id="rId42"/>
    <p:sldId id="269" r:id="rId43"/>
    <p:sldId id="319" r:id="rId44"/>
    <p:sldId id="317" r:id="rId45"/>
    <p:sldId id="295" r:id="rId46"/>
    <p:sldId id="283" r:id="rId47"/>
    <p:sldId id="279" r:id="rId48"/>
    <p:sldId id="286" r:id="rId49"/>
    <p:sldId id="278" r:id="rId50"/>
    <p:sldId id="340" r:id="rId51"/>
    <p:sldId id="328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6404" autoAdjust="0"/>
  </p:normalViewPr>
  <p:slideViewPr>
    <p:cSldViewPr snapToGrid="0">
      <p:cViewPr varScale="1">
        <p:scale>
          <a:sx n="113" d="100"/>
          <a:sy n="113" d="100"/>
        </p:scale>
        <p:origin x="72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C3B65-BEF3-400A-980E-86751502FBE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D0DC7-061F-491B-B926-2F6821CF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6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2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15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3167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545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1625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49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485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05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0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3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11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09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4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8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9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15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BDB7C-AD40-4F20-A5E4-14AE19EA0BEC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08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70312"/>
            <a:ext cx="8968154" cy="237392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РМ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Большакова Галина Евгеньевна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alt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ребёнка - детский </a:t>
            </a:r>
            <a:r>
              <a:rPr lang="ru-RU" alt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alt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№17»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290645" y="2497015"/>
            <a:ext cx="4853355" cy="4360985"/>
          </a:xfrm>
        </p:spPr>
        <p:txBody>
          <a:bodyPr>
            <a:normAutofit lnSpcReduction="10000"/>
          </a:bodyPr>
          <a:lstStyle/>
          <a:p>
            <a:pPr algn="l">
              <a:spcBef>
                <a:spcPts val="0"/>
              </a:spcBef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     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23.07.1985г.</a:t>
            </a:r>
          </a:p>
          <a:p>
            <a:pPr algn="l">
              <a:spcBef>
                <a:spcPts val="0"/>
              </a:spcBef>
            </a:pPr>
            <a:r>
              <a:rPr lang="ru-RU" altLang="ru-RU" b="1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b="1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Профессиональное образование</a:t>
            </a:r>
            <a:endParaRPr lang="ru-RU" altLang="ru-RU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Регионовед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Специальность «Регионоведение»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МГУ 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Н.П. Огарёва                                                            Диплом  ВСГ 2001539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выдачи: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23.06.2007г.</a:t>
            </a:r>
          </a:p>
          <a:p>
            <a:pPr algn="l">
              <a:spcBef>
                <a:spcPts val="0"/>
              </a:spcBef>
            </a:pPr>
            <a:r>
              <a:rPr lang="ru-RU" alt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</a:t>
            </a:r>
            <a:r>
              <a:rPr lang="ru-RU" alt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Присвоена квалификация </a:t>
            </a:r>
            <a:r>
              <a:rPr lang="en-US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 «Мордовский государственный педагогический институт имени М.Е. </a:t>
            </a:r>
            <a:r>
              <a:rPr lang="ru-RU" alt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132405134297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19.06.2017 г.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sz="1700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sz="1700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</a:t>
            </a:r>
            <a:b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 воспитатель): 3 г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altLang="ru-RU" sz="1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7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Катюшка\Desktop\39e81ee4f898097f73e93bc1438d2d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23" y="2790966"/>
            <a:ext cx="2805041" cy="375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1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Катюшка\Desktop\EPSCAN\img20201109_10210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" y="141524"/>
            <a:ext cx="4420619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Катюшка\Desktop\EPSCAN\img20201109_10213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47" y="141524"/>
            <a:ext cx="4428071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0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атюшка\Desktop\Аттестация Галя\дипломы\публик МАА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89" y="150125"/>
            <a:ext cx="4831308" cy="653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атюшка\Desktop\Аттестация Галя\дипломы\публикация СС Журна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33" y="232012"/>
            <a:ext cx="8750105" cy="622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24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Катюшка\Desktop\EPSON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6" y="213533"/>
            <a:ext cx="4217158" cy="643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05" y="213533"/>
            <a:ext cx="4086291" cy="64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4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атюшка\Desktop\Новая папка (2)\¦¬TГ¦-¦¬¦¬¦¦ ¦Ч¦Р¦Т¦г¦з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188654"/>
            <a:ext cx="8529852" cy="619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33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атюшка\Desktop\Новая папка (2)\TБ¦¬TА¦-¦-¦¦¦- ¦- ¦¬TГ¦-¦¬¦¬¦¦¦-TЖ¦¬¦¬ ¦-TА¦¬¦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185" y="225083"/>
            <a:ext cx="4997458" cy="64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1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0350" y="705135"/>
            <a:ext cx="6347714" cy="1320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атюшка\Desktop\EPSCAN\img20201109_09472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7" y="223411"/>
            <a:ext cx="4271750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атюшка\Desktop\EPSCAN\img20201109_09500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78" y="223411"/>
            <a:ext cx="4276951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1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Катюшка\Desktop\Аттестация Галя\дипломы\Новая папка\алиса лисенок мате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7" y="220638"/>
            <a:ext cx="4309110" cy="614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Катюшка\Desktop\Аттестация Галя\дипломы\Новая папка\алиса лисенок ок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76" y="220638"/>
            <a:ext cx="4309110" cy="61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0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Катюшка\Desktop\Новая папка (2)\¦-¦-¦¦¦-¦¬¦-¦-¦- ¦+¦-¦-¦¦TА¦¬¦¦ 1¦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41" y="136478"/>
            <a:ext cx="4453390" cy="653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Катюшка\Desktop\Новая папка (2)\¦Р¦¬¦¬TБ¦- TА¦-TБTВ¦-¦¦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85" y="136478"/>
            <a:ext cx="3985146" cy="653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0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960" y="1043559"/>
            <a:ext cx="7328452" cy="3949147"/>
          </a:xfrm>
        </p:spPr>
        <p:txBody>
          <a:bodyPr/>
          <a:lstStyle/>
          <a:p>
            <a:pPr algn="ctr"/>
            <a:r>
              <a:rPr lang="ru-RU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 деятельности)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Катюшка\Desktop\Новая папка (2)\¦Ч¦-TЕ¦-TА ¦а¦-TБTВ¦-¦¦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1" y="182880"/>
            <a:ext cx="4008326" cy="655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Катюшка\Desktop\Новая папка (2)\¦+¦¬¦¬¦¬¦-¦- 2 ¦-¦-¦¦¦-¦¬¦-¦-¦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47" y="182880"/>
            <a:ext cx="4558538" cy="655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3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Катюшка\Desktop\Новая папка (2)\¦+¦¬¦¬¦¬¦-¦- 3 ¦-TП¦¦TГTИ¦¬¦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0" y="285239"/>
            <a:ext cx="4327893" cy="629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Катюшка\Desktop\Новая папка (2)\¦и¦-¦¬TП¦¦¦-T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46" y="285239"/>
            <a:ext cx="4094328" cy="629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Катюшка\Desktop\EPSCAN\img20201109_10165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37" y="127875"/>
            <a:ext cx="4537253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Катюшка\Desktop\Аттестация Галя\Новая папка (2)\¦+¦¬¦¬¦¬¦-¦- TА¦-TБTВ¦-¦¦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6" y="127875"/>
            <a:ext cx="4093334" cy="64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8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0918" y="732429"/>
            <a:ext cx="6347714" cy="5128591"/>
          </a:xfrm>
        </p:spPr>
        <p:txBody>
          <a:bodyPr/>
          <a:lstStyle/>
          <a:p>
            <a:pPr algn="ctr">
              <a:defRPr/>
            </a:pP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0918" y="732429"/>
            <a:ext cx="6347714" cy="5128591"/>
          </a:xfrm>
        </p:spPr>
        <p:txBody>
          <a:bodyPr/>
          <a:lstStyle/>
          <a:p>
            <a:pPr algn="ctr">
              <a:defRPr/>
            </a:pP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b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научно-практических конференциях, педагогических чтениях, семинарах, секциях, методических объединениях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Катюшка\Desktop\EPSCAN\img20201109_09230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3" y="141524"/>
            <a:ext cx="4327335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Катюшка\Desktop\EPSCAN\img20201109_09234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78" y="141524"/>
            <a:ext cx="4435522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8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1531" y="609600"/>
            <a:ext cx="1141977" cy="22642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6" name="Picture 2" descr="C:\Users\Катюшка\Desktop\Новая папка (2)\TБ¦¬TА¦-¦-¦¦¦- ¦- ¦-TЛTБTВTГ¦¬¦¬¦¦¦-¦¬¦¬ ¦¦¦-¦-TД¦¦TА¦¦¦-TЖ¦¬¦¬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6" y="163775"/>
            <a:ext cx="4246662" cy="638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Катюшка\Desktop\Новая папка (2)\¦¦¦-¦-TД¦¦TА¦¦¦-TЖ¦¬TП ¦-¦-¦- TБ¦¬¦-¦-¦- TАTГTБTБ¦¦¦-¦¦ ¦+¦-¦-¦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182" y="163774"/>
            <a:ext cx="4277503" cy="638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1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Катюшка\Desktop\Аттестация Галя\дипломы\Новая папка\конференция 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2" y="228130"/>
            <a:ext cx="4317522" cy="628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Катюшка\Desktop\Новая папка (2)\Сертификат Марафона  Следуй за мечтой 27.08.20 (pdf.io) (pdf.io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03" y="228130"/>
            <a:ext cx="4067033" cy="628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2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093" y="1432421"/>
            <a:ext cx="6347714" cy="3048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</a:t>
            </a:r>
            <a:b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Катюшка\Desktop\EPSCAN\img20201109_092615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00" y="223411"/>
            <a:ext cx="4537253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8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255" y="961672"/>
            <a:ext cx="7328452" cy="3949147"/>
          </a:xfrm>
        </p:spPr>
        <p:txBody>
          <a:bodyPr/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Инновационный педагогический опыт представлен на сайте: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http://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ds17sar.schoolrm.ru/sveden/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30121/361641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984" y="2143491"/>
            <a:ext cx="6347714" cy="204083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984" y="2143491"/>
            <a:ext cx="6347714" cy="2040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9" y="183714"/>
            <a:ext cx="4440033" cy="64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80" y="183714"/>
            <a:ext cx="4390736" cy="64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8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61" y="66502"/>
            <a:ext cx="4490428" cy="67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1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1"/>
          <p:cNvGrpSpPr/>
          <p:nvPr/>
        </p:nvGrpSpPr>
        <p:grpSpPr>
          <a:xfrm>
            <a:off x="775653" y="292630"/>
            <a:ext cx="7801080" cy="5650970"/>
            <a:chOff x="2118203" y="919285"/>
            <a:chExt cx="10664952" cy="7543800"/>
          </a:xfrm>
        </p:grpSpPr>
        <p:pic>
          <p:nvPicPr>
            <p:cNvPr id="5" name="Picture 4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118203" y="919285"/>
              <a:ext cx="10664952" cy="7543800"/>
            </a:xfrm>
            <a:prstGeom prst="rect">
              <a:avLst/>
            </a:prstGeom>
          </p:spPr>
        </p:pic>
        <p:sp>
          <p:nvSpPr>
            <p:cNvPr id="6" name="Rectangle 8"/>
            <p:cNvSpPr/>
            <p:nvPr/>
          </p:nvSpPr>
          <p:spPr>
            <a:xfrm>
              <a:off x="4845805" y="4488237"/>
              <a:ext cx="6564519" cy="67564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40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Галина</a:t>
              </a:r>
              <a:r>
                <a:rPr lang="ru-RU" sz="4000" b="1" spc="-15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40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Большакова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4413970" y="6678352"/>
              <a:ext cx="1163992" cy="3425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1009022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897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984" y="2143491"/>
            <a:ext cx="6347714" cy="2040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Катюшка\Desktop\EPSCAN\img20201109_095259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3" y="250706"/>
            <a:ext cx="4403024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Катюшка\Desktop\EPSCAN\img20201109_095449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224" y="250706"/>
            <a:ext cx="4291593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1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Катюшка\Desktop\EPSCAN\img20201109_10035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2" y="182467"/>
            <a:ext cx="4368278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Катюшка\Desktop\EPSCAN\img20201109_100554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48" y="182467"/>
            <a:ext cx="4387128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53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3501" y="1965079"/>
            <a:ext cx="6347714" cy="25046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Катюшка\Desktop\EPSCAN\img20201109_10105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9" y="332593"/>
            <a:ext cx="4300039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Катюшка\Desktop\EPSCAN\img20201109_101122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39" y="332593"/>
            <a:ext cx="4358838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5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Аттестация Галя\проверка пед. опы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3" y="1016190"/>
            <a:ext cx="8297840" cy="522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0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Катюшка\Desktop\EPSCAN\img20201109_10131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647" y="196114"/>
            <a:ext cx="4537253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0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Катюшка\Desktop\EPSCAN\img20201109_10134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46" y="278002"/>
            <a:ext cx="4313687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Катюшка\Desktop\EPSCAN\img20201109_10162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65" y="278002"/>
            <a:ext cx="4252900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00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012" y="1924136"/>
            <a:ext cx="6347714" cy="250466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Катюшка\Desktop\EPSCAN\img20201109_100716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534" y="209763"/>
            <a:ext cx="4537253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26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432" y="2074260"/>
            <a:ext cx="6347714" cy="250466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Катюшка\Desktop\EPSCAN\img20201109_09520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80" y="278002"/>
            <a:ext cx="4537253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64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Катюшка\Desktop\Новая папка (2)\1 ¦-¦¦TБTВ¦- ¦-¦¦TА¦¦¦¦¦¬ ¦¬TА¦¬TА¦-¦+T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36" y="276687"/>
            <a:ext cx="4724400" cy="628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510" y="2151797"/>
            <a:ext cx="6347714" cy="1320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педагога в </a:t>
            </a:r>
            <a:r>
              <a:rPr lang="ru-RU" b="1" dirty="0" err="1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497496"/>
            <a:ext cx="6347714" cy="3313042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410" name="Picture 2" descr="C:\Users\Катюшка\Desktop\EPSCAN\img20201109_10202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78" y="209762"/>
            <a:ext cx="4537253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3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Катюшка\Desktop\Аттестация Галя\дипломы\Новая папка\благодарность заву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3" y="211352"/>
            <a:ext cx="4516816" cy="634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Катюшка\Desktop\Новая папка (2)\¦-¦¬¦-¦¦¦-¦+¦-TА¦-¦-TБTВTМ TБTВTА¦-¦-¦- TВ¦-¦¬¦-¦-TВ¦-¦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23" y="211352"/>
            <a:ext cx="4162566" cy="634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4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Катюшка\Desktop\EPSCAN\img20201109_09361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73" y="209763"/>
            <a:ext cx="4537253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1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Катюшка\Desktop\Новая папка (2)\¦-¦¬¦-¦¦¦-¦+¦-TА¦-¦-TБTВTМ TА¦-TБTВ¦-¦¦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3" y="182880"/>
            <a:ext cx="4722495" cy="63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5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497496"/>
            <a:ext cx="6347714" cy="3313042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9565" y="2657219"/>
            <a:ext cx="6982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атюшка\Desktop\EPSCAN\img20201109_09181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3" y="141524"/>
            <a:ext cx="4537253" cy="6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97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Катюшка\Desktop\EPSCAN\img20201109_09390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9" y="182466"/>
            <a:ext cx="4517408" cy="65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Катюшка\Desktop\EPSCAN\img20201109_094337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069" y="182465"/>
            <a:ext cx="4217158" cy="65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5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735" y="1988167"/>
            <a:ext cx="6347714" cy="353833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Наставничество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157" y="1236606"/>
            <a:ext cx="6347714" cy="353833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включая интернет публикации</a:t>
            </a:r>
            <a:b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2488</TotalTime>
  <Words>95</Words>
  <Application>Microsoft Office PowerPoint</Application>
  <PresentationFormat>Экран (4:3)</PresentationFormat>
  <Paragraphs>32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Arial</vt:lpstr>
      <vt:lpstr>Calibri</vt:lpstr>
      <vt:lpstr>Microsoft Sans Serif</vt:lpstr>
      <vt:lpstr>Times New Roman</vt:lpstr>
      <vt:lpstr>Trebuchet MS</vt:lpstr>
      <vt:lpstr>Wingdings 3</vt:lpstr>
      <vt:lpstr>Аспект</vt:lpstr>
      <vt:lpstr>                                                                     Министерство образования РМ  ПОРТФОЛИО Большакова Галина Евгеньевна  Воспитателя МАДОУ «Центр развития ребёнка - детский сад №17»   </vt:lpstr>
      <vt:lpstr>1. Участие в инновационной (экспериментальной деятельности) </vt:lpstr>
      <vt:lpstr> Инновационный педагогический опыт представлен на сайте: http://ds17sar.schoolrm.ru/sveden/ 30121/361641 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</vt:lpstr>
      <vt:lpstr>3. Наличие публикаций, включая интернет публикации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конкурсах; выставках; турнирах; соревнованиях; - акциях; -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5. Наличие авторских программ, методических пособий</vt:lpstr>
      <vt:lpstr>6. Выступления  на научно-практических конференциях, педагогических чтениях, семинарах, секциях, методических объединениях </vt:lpstr>
      <vt:lpstr>Презентация PowerPoint</vt:lpstr>
      <vt:lpstr> </vt:lpstr>
      <vt:lpstr>Презентация PowerPoint</vt:lpstr>
      <vt:lpstr>7. Проведение открытых занятий,  мастер – классов, мероприятий </vt:lpstr>
      <vt:lpstr>Презентация PowerPoint</vt:lpstr>
      <vt:lpstr>8. Экспертная деятельность</vt:lpstr>
      <vt:lpstr>9. Общественно-педагогическая активность педагога </vt:lpstr>
      <vt:lpstr>Презентация PowerPoint</vt:lpstr>
      <vt:lpstr>Презентация PowerPoint</vt:lpstr>
      <vt:lpstr>Презентация PowerPoint</vt:lpstr>
      <vt:lpstr>10. Позитивные результаты работы с воспитанниками </vt:lpstr>
      <vt:lpstr>Презентация PowerPoint</vt:lpstr>
      <vt:lpstr>Презентация PowerPoint</vt:lpstr>
      <vt:lpstr>11. Качество взаимодействия с родителями </vt:lpstr>
      <vt:lpstr>Презентация PowerPoint</vt:lpstr>
      <vt:lpstr>Презентация PowerPoint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</vt:lpstr>
      <vt:lpstr>Презентация PowerPoint</vt:lpstr>
      <vt:lpstr>Презентация PowerPoint</vt:lpstr>
      <vt:lpstr>14. Награды и поощрения педагога в межаттестационный период    </vt:lpstr>
      <vt:lpstr> </vt:lpstr>
      <vt:lpstr>Презентация PowerPoint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LERA</dc:creator>
  <cp:lastModifiedBy>Пользователь Windows</cp:lastModifiedBy>
  <cp:revision>133</cp:revision>
  <dcterms:created xsi:type="dcterms:W3CDTF">2016-06-24T07:37:12Z</dcterms:created>
  <dcterms:modified xsi:type="dcterms:W3CDTF">2020-12-16T11:03:16Z</dcterms:modified>
</cp:coreProperties>
</file>