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77" r:id="rId6"/>
    <p:sldId id="307" r:id="rId7"/>
    <p:sldId id="263" r:id="rId8"/>
    <p:sldId id="264" r:id="rId9"/>
    <p:sldId id="265" r:id="rId10"/>
    <p:sldId id="285" r:id="rId11"/>
    <p:sldId id="312" r:id="rId12"/>
    <p:sldId id="313" r:id="rId13"/>
    <p:sldId id="314" r:id="rId14"/>
    <p:sldId id="315" r:id="rId15"/>
    <p:sldId id="267" r:id="rId16"/>
    <p:sldId id="286" r:id="rId17"/>
    <p:sldId id="316" r:id="rId18"/>
    <p:sldId id="317" r:id="rId19"/>
    <p:sldId id="318" r:id="rId20"/>
    <p:sldId id="319" r:id="rId21"/>
    <p:sldId id="296" r:id="rId22"/>
    <p:sldId id="269" r:id="rId23"/>
    <p:sldId id="298" r:id="rId24"/>
    <p:sldId id="320" r:id="rId25"/>
    <p:sldId id="301" r:id="rId26"/>
    <p:sldId id="302" r:id="rId27"/>
    <p:sldId id="305" r:id="rId28"/>
    <p:sldId id="270" r:id="rId29"/>
    <p:sldId id="310" r:id="rId30"/>
    <p:sldId id="321" r:id="rId31"/>
    <p:sldId id="282" r:id="rId32"/>
    <p:sldId id="311" r:id="rId33"/>
    <p:sldId id="30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kushina ekaterina" userId="4de0e5a37a278373" providerId="LiveId" clId="{C3095F4F-B5CD-4223-9845-660AB2ADC15F}"/>
    <pc:docChg chg="undo custSel addSld delSld modSld modMainMaster">
      <pc:chgData name="merkushina ekaterina" userId="4de0e5a37a278373" providerId="LiveId" clId="{C3095F4F-B5CD-4223-9845-660AB2ADC15F}" dt="2022-11-20T19:52:38.151" v="808"/>
      <pc:docMkLst>
        <pc:docMk/>
      </pc:docMkLst>
      <pc:sldChg chg="addSp modSp mod setBg">
        <pc:chgData name="merkushina ekaterina" userId="4de0e5a37a278373" providerId="LiveId" clId="{C3095F4F-B5CD-4223-9845-660AB2ADC15F}" dt="2022-11-16T17:37:48.387" v="90" actId="207"/>
        <pc:sldMkLst>
          <pc:docMk/>
          <pc:sldMk cId="0" sldId="256"/>
        </pc:sldMkLst>
        <pc:spChg chg="mod">
          <ac:chgData name="merkushina ekaterina" userId="4de0e5a37a278373" providerId="LiveId" clId="{C3095F4F-B5CD-4223-9845-660AB2ADC15F}" dt="2022-11-16T17:37:48.387" v="90" actId="207"/>
          <ac:spMkLst>
            <pc:docMk/>
            <pc:sldMk cId="0" sldId="256"/>
            <ac:spMk id="6" creationId="{00000000-0000-0000-0000-000000000000}"/>
          </ac:spMkLst>
        </pc:spChg>
        <pc:picChg chg="add mod">
          <ac:chgData name="merkushina ekaterina" userId="4de0e5a37a278373" providerId="LiveId" clId="{C3095F4F-B5CD-4223-9845-660AB2ADC15F}" dt="2022-11-16T17:32:49.099" v="47" actId="1076"/>
          <ac:picMkLst>
            <pc:docMk/>
            <pc:sldMk cId="0" sldId="256"/>
            <ac:picMk id="3" creationId="{BF770292-D047-55A8-0E30-96D2F79F12F5}"/>
          </ac:picMkLst>
        </pc:picChg>
      </pc:sldChg>
      <pc:sldChg chg="addSp delSp modSp mod">
        <pc:chgData name="merkushina ekaterina" userId="4de0e5a37a278373" providerId="LiveId" clId="{C3095F4F-B5CD-4223-9845-660AB2ADC15F}" dt="2022-11-20T19:52:38.151" v="808"/>
        <pc:sldMkLst>
          <pc:docMk/>
          <pc:sldMk cId="0" sldId="257"/>
        </pc:sldMkLst>
        <pc:spChg chg="mod">
          <ac:chgData name="merkushina ekaterina" userId="4de0e5a37a278373" providerId="LiveId" clId="{C3095F4F-B5CD-4223-9845-660AB2ADC15F}" dt="2022-11-16T17:31:19.583" v="37" actId="20577"/>
          <ac:spMkLst>
            <pc:docMk/>
            <pc:sldMk cId="0" sldId="257"/>
            <ac:spMk id="4" creationId="{00000000-0000-0000-0000-000000000000}"/>
          </ac:spMkLst>
        </pc:spChg>
        <pc:spChg chg="mod">
          <ac:chgData name="merkushina ekaterina" userId="4de0e5a37a278373" providerId="LiveId" clId="{C3095F4F-B5CD-4223-9845-660AB2ADC15F}" dt="2022-11-20T19:52:38.151" v="808"/>
          <ac:spMkLst>
            <pc:docMk/>
            <pc:sldMk cId="0" sldId="257"/>
            <ac:spMk id="5" creationId="{00000000-0000-0000-0000-000000000000}"/>
          </ac:spMkLst>
        </pc:spChg>
        <pc:spChg chg="del mod">
          <ac:chgData name="merkushina ekaterina" userId="4de0e5a37a278373" providerId="LiveId" clId="{C3095F4F-B5CD-4223-9845-660AB2ADC15F}" dt="2022-11-16T17:30:17.433" v="22"/>
          <ac:spMkLst>
            <pc:docMk/>
            <pc:sldMk cId="0" sldId="257"/>
            <ac:spMk id="7" creationId="{00000000-0000-0000-0000-000000000000}"/>
          </ac:spMkLst>
        </pc:spChg>
        <pc:spChg chg="add del">
          <ac:chgData name="merkushina ekaterina" userId="4de0e5a37a278373" providerId="LiveId" clId="{C3095F4F-B5CD-4223-9845-660AB2ADC15F}" dt="2022-11-16T17:30:34.564" v="24" actId="22"/>
          <ac:spMkLst>
            <pc:docMk/>
            <pc:sldMk cId="0" sldId="257"/>
            <ac:spMk id="8" creationId="{30EECC3F-0166-A2BC-1865-037CBAF97A9D}"/>
          </ac:spMkLst>
        </pc:spChg>
      </pc:sldChg>
      <pc:sldChg chg="addSp delSp modSp mod">
        <pc:chgData name="merkushina ekaterina" userId="4de0e5a37a278373" providerId="LiveId" clId="{C3095F4F-B5CD-4223-9845-660AB2ADC15F}" dt="2022-11-16T17:59:06.791" v="93" actId="1076"/>
        <pc:sldMkLst>
          <pc:docMk/>
          <pc:sldMk cId="0" sldId="258"/>
        </pc:sldMkLst>
        <pc:picChg chg="add mod">
          <ac:chgData name="merkushina ekaterina" userId="4de0e5a37a278373" providerId="LiveId" clId="{C3095F4F-B5CD-4223-9845-660AB2ADC15F}" dt="2022-11-16T17:35:37.282" v="82" actId="1076"/>
          <ac:picMkLst>
            <pc:docMk/>
            <pc:sldMk cId="0" sldId="258"/>
            <ac:picMk id="5" creationId="{08FA304A-E3F3-E878-11B1-44B4ADF91843}"/>
          </ac:picMkLst>
        </pc:picChg>
        <pc:picChg chg="add mod">
          <ac:chgData name="merkushina ekaterina" userId="4de0e5a37a278373" providerId="LiveId" clId="{C3095F4F-B5CD-4223-9845-660AB2ADC15F}" dt="2022-11-16T17:59:06.791" v="93" actId="1076"/>
          <ac:picMkLst>
            <pc:docMk/>
            <pc:sldMk cId="0" sldId="258"/>
            <ac:picMk id="6" creationId="{6106FE27-C115-AB33-AA90-D5F025CA5AEB}"/>
          </ac:picMkLst>
        </pc:picChg>
        <pc:picChg chg="del">
          <ac:chgData name="merkushina ekaterina" userId="4de0e5a37a278373" providerId="LiveId" clId="{C3095F4F-B5CD-4223-9845-660AB2ADC15F}" dt="2022-11-16T17:34:59.158" v="79" actId="21"/>
          <ac:picMkLst>
            <pc:docMk/>
            <pc:sldMk cId="0" sldId="258"/>
            <ac:picMk id="7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16T17:35:02.642" v="80" actId="21"/>
          <ac:picMkLst>
            <pc:docMk/>
            <pc:sldMk cId="0" sldId="258"/>
            <ac:picMk id="8" creationId="{00000000-0000-0000-0000-000000000000}"/>
          </ac:picMkLst>
        </pc:picChg>
      </pc:sldChg>
      <pc:sldChg chg="addSp delSp modSp add del mod">
        <pc:chgData name="merkushina ekaterina" userId="4de0e5a37a278373" providerId="LiveId" clId="{C3095F4F-B5CD-4223-9845-660AB2ADC15F}" dt="2022-11-20T15:53:13.364" v="124" actId="2696"/>
        <pc:sldMkLst>
          <pc:docMk/>
          <pc:sldMk cId="0" sldId="259"/>
        </pc:sldMkLst>
        <pc:picChg chg="add mod">
          <ac:chgData name="merkushina ekaterina" userId="4de0e5a37a278373" providerId="LiveId" clId="{C3095F4F-B5CD-4223-9845-660AB2ADC15F}" dt="2022-11-20T15:50:51.639" v="104" actId="1076"/>
          <ac:picMkLst>
            <pc:docMk/>
            <pc:sldMk cId="0" sldId="259"/>
            <ac:picMk id="2" creationId="{0A74203A-465D-0659-F845-683B02BD68C5}"/>
          </ac:picMkLst>
        </pc:picChg>
        <pc:picChg chg="del">
          <ac:chgData name="merkushina ekaterina" userId="4de0e5a37a278373" providerId="LiveId" clId="{C3095F4F-B5CD-4223-9845-660AB2ADC15F}" dt="2022-11-16T17:35:59.692" v="85" actId="21"/>
          <ac:picMkLst>
            <pc:docMk/>
            <pc:sldMk cId="0" sldId="259"/>
            <ac:picMk id="3" creationId="{00000000-0000-0000-0000-000000000000}"/>
          </ac:picMkLst>
        </pc:picChg>
        <pc:picChg chg="add mod">
          <ac:chgData name="merkushina ekaterina" userId="4de0e5a37a278373" providerId="LiveId" clId="{C3095F4F-B5CD-4223-9845-660AB2ADC15F}" dt="2022-11-20T15:50:50.137" v="103" actId="1076"/>
          <ac:picMkLst>
            <pc:docMk/>
            <pc:sldMk cId="0" sldId="259"/>
            <ac:picMk id="3" creationId="{890B0B18-8E37-0D91-C0C1-7A2C7757D75F}"/>
          </ac:picMkLst>
        </pc:picChg>
      </pc:sldChg>
      <pc:sldChg chg="add del">
        <pc:chgData name="merkushina ekaterina" userId="4de0e5a37a278373" providerId="LiveId" clId="{C3095F4F-B5CD-4223-9845-660AB2ADC15F}" dt="2022-11-20T15:53:27.186" v="126" actId="2696"/>
        <pc:sldMkLst>
          <pc:docMk/>
          <pc:sldMk cId="0" sldId="260"/>
        </pc:sldMkLst>
      </pc:sldChg>
      <pc:sldChg chg="del">
        <pc:chgData name="merkushina ekaterina" userId="4de0e5a37a278373" providerId="LiveId" clId="{C3095F4F-B5CD-4223-9845-660AB2ADC15F}" dt="2022-11-20T15:53:33.337" v="127" actId="2696"/>
        <pc:sldMkLst>
          <pc:docMk/>
          <pc:sldMk cId="0" sldId="261"/>
        </pc:sldMkLst>
      </pc:sldChg>
      <pc:sldChg chg="del">
        <pc:chgData name="merkushina ekaterina" userId="4de0e5a37a278373" providerId="LiveId" clId="{C3095F4F-B5CD-4223-9845-660AB2ADC15F}" dt="2022-11-20T15:53:42.375" v="128" actId="2696"/>
        <pc:sldMkLst>
          <pc:docMk/>
          <pc:sldMk cId="0" sldId="262"/>
        </pc:sldMkLst>
      </pc:sldChg>
      <pc:sldChg chg="addSp delSp modSp mod">
        <pc:chgData name="merkushina ekaterina" userId="4de0e5a37a278373" providerId="LiveId" clId="{C3095F4F-B5CD-4223-9845-660AB2ADC15F}" dt="2022-11-20T15:58:08.456" v="151" actId="14100"/>
        <pc:sldMkLst>
          <pc:docMk/>
          <pc:sldMk cId="0" sldId="263"/>
        </pc:sldMkLst>
        <pc:picChg chg="add mod">
          <ac:chgData name="merkushina ekaterina" userId="4de0e5a37a278373" providerId="LiveId" clId="{C3095F4F-B5CD-4223-9845-660AB2ADC15F}" dt="2022-11-20T15:58:08.456" v="151" actId="14100"/>
          <ac:picMkLst>
            <pc:docMk/>
            <pc:sldMk cId="0" sldId="263"/>
            <ac:picMk id="2" creationId="{B24CF2B2-8255-2616-D34A-88C97A1AF963}"/>
          </ac:picMkLst>
        </pc:picChg>
        <pc:picChg chg="del">
          <ac:chgData name="merkushina ekaterina" userId="4de0e5a37a278373" providerId="LiveId" clId="{C3095F4F-B5CD-4223-9845-660AB2ADC15F}" dt="2022-11-20T15:56:29.236" v="134" actId="21"/>
          <ac:picMkLst>
            <pc:docMk/>
            <pc:sldMk cId="0" sldId="263"/>
            <ac:picMk id="4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5:56:31.225" v="135" actId="21"/>
          <ac:picMkLst>
            <pc:docMk/>
            <pc:sldMk cId="0" sldId="263"/>
            <ac:picMk id="5" creationId="{00000000-0000-0000-0000-000000000000}"/>
          </ac:picMkLst>
        </pc:picChg>
        <pc:picChg chg="add mod">
          <ac:chgData name="merkushina ekaterina" userId="4de0e5a37a278373" providerId="LiveId" clId="{C3095F4F-B5CD-4223-9845-660AB2ADC15F}" dt="2022-11-20T15:58:04.145" v="150" actId="1076"/>
          <ac:picMkLst>
            <pc:docMk/>
            <pc:sldMk cId="0" sldId="263"/>
            <ac:picMk id="6" creationId="{6E04C373-25E3-4836-256C-D11D26FC3EE8}"/>
          </ac:picMkLst>
        </pc:picChg>
      </pc:sldChg>
      <pc:sldChg chg="addSp delSp modSp mod">
        <pc:chgData name="merkushina ekaterina" userId="4de0e5a37a278373" providerId="LiveId" clId="{C3095F4F-B5CD-4223-9845-660AB2ADC15F}" dt="2022-11-20T15:59:17.503" v="164" actId="1076"/>
        <pc:sldMkLst>
          <pc:docMk/>
          <pc:sldMk cId="0" sldId="264"/>
        </pc:sldMkLst>
        <pc:picChg chg="add del mod">
          <ac:chgData name="merkushina ekaterina" userId="4de0e5a37a278373" providerId="LiveId" clId="{C3095F4F-B5CD-4223-9845-660AB2ADC15F}" dt="2022-11-20T15:58:40.228" v="153" actId="21"/>
          <ac:picMkLst>
            <pc:docMk/>
            <pc:sldMk cId="0" sldId="264"/>
            <ac:picMk id="3" creationId="{6643754A-9E4D-320A-4540-5FDDC20C52ED}"/>
          </ac:picMkLst>
        </pc:picChg>
        <pc:picChg chg="add mod">
          <ac:chgData name="merkushina ekaterina" userId="4de0e5a37a278373" providerId="LiveId" clId="{C3095F4F-B5CD-4223-9845-660AB2ADC15F}" dt="2022-11-20T15:59:17.503" v="164" actId="1076"/>
          <ac:picMkLst>
            <pc:docMk/>
            <pc:sldMk cId="0" sldId="264"/>
            <ac:picMk id="5" creationId="{B3A116E7-887A-9F64-94E7-B1CABB10CC16}"/>
          </ac:picMkLst>
        </pc:picChg>
        <pc:picChg chg="add mod">
          <ac:chgData name="merkushina ekaterina" userId="4de0e5a37a278373" providerId="LiveId" clId="{C3095F4F-B5CD-4223-9845-660AB2ADC15F}" dt="2022-11-20T15:59:12.583" v="161" actId="1076"/>
          <ac:picMkLst>
            <pc:docMk/>
            <pc:sldMk cId="0" sldId="264"/>
            <ac:picMk id="7" creationId="{63B5B57C-28A1-0ADC-7B4F-AE3EE7938685}"/>
          </ac:picMkLst>
        </pc:picChg>
        <pc:picChg chg="del">
          <ac:chgData name="merkushina ekaterina" userId="4de0e5a37a278373" providerId="LiveId" clId="{C3095F4F-B5CD-4223-9845-660AB2ADC15F}" dt="2022-11-20T15:56:37.603" v="137" actId="21"/>
          <ac:picMkLst>
            <pc:docMk/>
            <pc:sldMk cId="0" sldId="264"/>
            <ac:picMk id="2050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5:56:35.754" v="136" actId="21"/>
          <ac:picMkLst>
            <pc:docMk/>
            <pc:sldMk cId="0" sldId="264"/>
            <ac:picMk id="6147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0T16:00:12.935" v="173" actId="14100"/>
        <pc:sldMkLst>
          <pc:docMk/>
          <pc:sldMk cId="0" sldId="265"/>
        </pc:sldMkLst>
        <pc:picChg chg="add mod">
          <ac:chgData name="merkushina ekaterina" userId="4de0e5a37a278373" providerId="LiveId" clId="{C3095F4F-B5CD-4223-9845-660AB2ADC15F}" dt="2022-11-20T16:00:12.935" v="173" actId="14100"/>
          <ac:picMkLst>
            <pc:docMk/>
            <pc:sldMk cId="0" sldId="265"/>
            <ac:picMk id="3" creationId="{C97A1498-FA87-657C-9199-027603BC29C4}"/>
          </ac:picMkLst>
        </pc:picChg>
        <pc:picChg chg="add mod">
          <ac:chgData name="merkushina ekaterina" userId="4de0e5a37a278373" providerId="LiveId" clId="{C3095F4F-B5CD-4223-9845-660AB2ADC15F}" dt="2022-11-20T16:00:08.961" v="172" actId="1076"/>
          <ac:picMkLst>
            <pc:docMk/>
            <pc:sldMk cId="0" sldId="265"/>
            <ac:picMk id="5" creationId="{A14BF61B-0426-43BA-109F-90A6E1210DB7}"/>
          </ac:picMkLst>
        </pc:picChg>
        <pc:picChg chg="del">
          <ac:chgData name="merkushina ekaterina" userId="4de0e5a37a278373" providerId="LiveId" clId="{C3095F4F-B5CD-4223-9845-660AB2ADC15F}" dt="2022-11-20T15:56:45.179" v="139" actId="21"/>
          <ac:picMkLst>
            <pc:docMk/>
            <pc:sldMk cId="0" sldId="265"/>
            <ac:picMk id="7170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5:56:41.799" v="138" actId="21"/>
          <ac:picMkLst>
            <pc:docMk/>
            <pc:sldMk cId="0" sldId="265"/>
            <ac:picMk id="7171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5:56:47.330" v="140" actId="21"/>
          <ac:picMkLst>
            <pc:docMk/>
            <pc:sldMk cId="0" sldId="265"/>
            <ac:picMk id="9218" creationId="{00000000-0000-0000-0000-000000000000}"/>
          </ac:picMkLst>
        </pc:picChg>
      </pc:sldChg>
      <pc:sldChg chg="delSp del mod">
        <pc:chgData name="merkushina ekaterina" userId="4de0e5a37a278373" providerId="LiveId" clId="{C3095F4F-B5CD-4223-9845-660AB2ADC15F}" dt="2022-11-20T16:00:23.405" v="174" actId="2696"/>
        <pc:sldMkLst>
          <pc:docMk/>
          <pc:sldMk cId="0" sldId="266"/>
        </pc:sldMkLst>
        <pc:picChg chg="del">
          <ac:chgData name="merkushina ekaterina" userId="4de0e5a37a278373" providerId="LiveId" clId="{C3095F4F-B5CD-4223-9845-660AB2ADC15F}" dt="2022-11-20T15:56:51.994" v="141" actId="21"/>
          <ac:picMkLst>
            <pc:docMk/>
            <pc:sldMk cId="0" sldId="266"/>
            <ac:picMk id="10242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5:56:54.133" v="142" actId="21"/>
          <ac:picMkLst>
            <pc:docMk/>
            <pc:sldMk cId="0" sldId="266"/>
            <ac:picMk id="10243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0T16:11:08.166" v="295" actId="14100"/>
        <pc:sldMkLst>
          <pc:docMk/>
          <pc:sldMk cId="0" sldId="267"/>
        </pc:sldMkLst>
        <pc:picChg chg="add mod">
          <ac:chgData name="merkushina ekaterina" userId="4de0e5a37a278373" providerId="LiveId" clId="{C3095F4F-B5CD-4223-9845-660AB2ADC15F}" dt="2022-11-20T16:11:08.166" v="295" actId="14100"/>
          <ac:picMkLst>
            <pc:docMk/>
            <pc:sldMk cId="0" sldId="267"/>
            <ac:picMk id="3" creationId="{A53E5844-9FAB-6F4A-D377-67BE673F177B}"/>
          </ac:picMkLst>
        </pc:picChg>
        <pc:picChg chg="add mod">
          <ac:chgData name="merkushina ekaterina" userId="4de0e5a37a278373" providerId="LiveId" clId="{C3095F4F-B5CD-4223-9845-660AB2ADC15F}" dt="2022-11-20T16:11:04.336" v="294" actId="1076"/>
          <ac:picMkLst>
            <pc:docMk/>
            <pc:sldMk cId="0" sldId="267"/>
            <ac:picMk id="5" creationId="{45DEC2BE-B0E9-A67C-25B4-EC15425102A4}"/>
          </ac:picMkLst>
        </pc:picChg>
        <pc:picChg chg="del">
          <ac:chgData name="merkushina ekaterina" userId="4de0e5a37a278373" providerId="LiveId" clId="{C3095F4F-B5CD-4223-9845-660AB2ADC15F}" dt="2022-11-20T16:09:50.006" v="285" actId="21"/>
          <ac:picMkLst>
            <pc:docMk/>
            <pc:sldMk cId="0" sldId="267"/>
            <ac:picMk id="8194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09:52.388" v="286" actId="21"/>
          <ac:picMkLst>
            <pc:docMk/>
            <pc:sldMk cId="0" sldId="267"/>
            <ac:picMk id="8195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09:48.539" v="284" actId="21"/>
          <ac:picMkLst>
            <pc:docMk/>
            <pc:sldMk cId="0" sldId="267"/>
            <ac:picMk id="8196" creationId="{00000000-0000-0000-0000-000000000000}"/>
          </ac:picMkLst>
        </pc:picChg>
      </pc:sldChg>
      <pc:sldChg chg="del">
        <pc:chgData name="merkushina ekaterina" userId="4de0e5a37a278373" providerId="LiveId" clId="{C3095F4F-B5CD-4223-9845-660AB2ADC15F}" dt="2022-11-20T16:11:22.692" v="296" actId="2696"/>
        <pc:sldMkLst>
          <pc:docMk/>
          <pc:sldMk cId="0" sldId="268"/>
        </pc:sldMkLst>
      </pc:sldChg>
      <pc:sldChg chg="addSp delSp modSp mod">
        <pc:chgData name="merkushina ekaterina" userId="4de0e5a37a278373" providerId="LiveId" clId="{C3095F4F-B5CD-4223-9845-660AB2ADC15F}" dt="2022-11-20T16:24:17.128" v="411" actId="1076"/>
        <pc:sldMkLst>
          <pc:docMk/>
          <pc:sldMk cId="0" sldId="269"/>
        </pc:sldMkLst>
        <pc:picChg chg="add mod">
          <ac:chgData name="merkushina ekaterina" userId="4de0e5a37a278373" providerId="LiveId" clId="{C3095F4F-B5CD-4223-9845-660AB2ADC15F}" dt="2022-11-20T16:24:17.128" v="411" actId="1076"/>
          <ac:picMkLst>
            <pc:docMk/>
            <pc:sldMk cId="0" sldId="269"/>
            <ac:picMk id="2" creationId="{14E3A0A9-17E9-41A1-2FA8-6BD77EEFB88F}"/>
          </ac:picMkLst>
        </pc:picChg>
        <pc:picChg chg="del">
          <ac:chgData name="merkushina ekaterina" userId="4de0e5a37a278373" providerId="LiveId" clId="{C3095F4F-B5CD-4223-9845-660AB2ADC15F}" dt="2022-11-20T16:24:05.896" v="407" actId="21"/>
          <ac:picMkLst>
            <pc:docMk/>
            <pc:sldMk cId="0" sldId="269"/>
            <ac:picMk id="20482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0T16:50:19.102" v="537" actId="1076"/>
        <pc:sldMkLst>
          <pc:docMk/>
          <pc:sldMk cId="0" sldId="270"/>
        </pc:sldMkLst>
        <pc:picChg chg="add mod">
          <ac:chgData name="merkushina ekaterina" userId="4de0e5a37a278373" providerId="LiveId" clId="{C3095F4F-B5CD-4223-9845-660AB2ADC15F}" dt="2022-11-20T16:45:42.998" v="518" actId="1076"/>
          <ac:picMkLst>
            <pc:docMk/>
            <pc:sldMk cId="0" sldId="270"/>
            <ac:picMk id="2" creationId="{B4917D85-788A-9901-FC3B-CAA2BE0A352C}"/>
          </ac:picMkLst>
        </pc:picChg>
        <pc:picChg chg="add mod">
          <ac:chgData name="merkushina ekaterina" userId="4de0e5a37a278373" providerId="LiveId" clId="{C3095F4F-B5CD-4223-9845-660AB2ADC15F}" dt="2022-11-20T16:50:17.174" v="536" actId="14100"/>
          <ac:picMkLst>
            <pc:docMk/>
            <pc:sldMk cId="0" sldId="270"/>
            <ac:picMk id="3" creationId="{AA4B2007-6CE6-F738-5FA5-9AF67AF0B08F}"/>
          </ac:picMkLst>
        </pc:picChg>
        <pc:picChg chg="del">
          <ac:chgData name="merkushina ekaterina" userId="4de0e5a37a278373" providerId="LiveId" clId="{C3095F4F-B5CD-4223-9845-660AB2ADC15F}" dt="2022-11-20T16:44:20.737" v="498" actId="21"/>
          <ac:picMkLst>
            <pc:docMk/>
            <pc:sldMk cId="0" sldId="270"/>
            <ac:picMk id="4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44:19.368" v="497" actId="21"/>
          <ac:picMkLst>
            <pc:docMk/>
            <pc:sldMk cId="0" sldId="270"/>
            <ac:picMk id="6" creationId="{00000000-0000-0000-0000-000000000000}"/>
          </ac:picMkLst>
        </pc:picChg>
        <pc:picChg chg="add mod">
          <ac:chgData name="merkushina ekaterina" userId="4de0e5a37a278373" providerId="LiveId" clId="{C3095F4F-B5CD-4223-9845-660AB2ADC15F}" dt="2022-11-20T16:46:47.422" v="526" actId="1076"/>
          <ac:picMkLst>
            <pc:docMk/>
            <pc:sldMk cId="0" sldId="270"/>
            <ac:picMk id="7" creationId="{AE794702-7EF8-BCF5-F51D-172871250F63}"/>
          </ac:picMkLst>
        </pc:picChg>
        <pc:picChg chg="add del mod">
          <ac:chgData name="merkushina ekaterina" userId="4de0e5a37a278373" providerId="LiveId" clId="{C3095F4F-B5CD-4223-9845-660AB2ADC15F}" dt="2022-11-20T16:48:21.533" v="529" actId="21"/>
          <ac:picMkLst>
            <pc:docMk/>
            <pc:sldMk cId="0" sldId="270"/>
            <ac:picMk id="9" creationId="{9E3D682D-8C41-BC92-407B-E4F8BFD8DCB8}"/>
          </ac:picMkLst>
        </pc:picChg>
        <pc:picChg chg="add mod">
          <ac:chgData name="merkushina ekaterina" userId="4de0e5a37a278373" providerId="LiveId" clId="{C3095F4F-B5CD-4223-9845-660AB2ADC15F}" dt="2022-11-20T16:50:19.102" v="537" actId="1076"/>
          <ac:picMkLst>
            <pc:docMk/>
            <pc:sldMk cId="0" sldId="270"/>
            <ac:picMk id="11" creationId="{417D0DB4-B12D-A421-7267-302E65E0E023}"/>
          </ac:picMkLst>
        </pc:picChg>
        <pc:picChg chg="del">
          <ac:chgData name="merkushina ekaterina" userId="4de0e5a37a278373" providerId="LiveId" clId="{C3095F4F-B5CD-4223-9845-660AB2ADC15F}" dt="2022-11-20T16:44:17.762" v="496" actId="21"/>
          <ac:picMkLst>
            <pc:docMk/>
            <pc:sldMk cId="0" sldId="270"/>
            <ac:picMk id="1026" creationId="{00000000-0000-0000-0000-000000000000}"/>
          </ac:picMkLst>
        </pc:picChg>
      </pc:sldChg>
      <pc:sldChg chg="del">
        <pc:chgData name="merkushina ekaterina" userId="4de0e5a37a278373" providerId="LiveId" clId="{C3095F4F-B5CD-4223-9845-660AB2ADC15F}" dt="2022-11-20T16:00:52.037" v="178" actId="2696"/>
        <pc:sldMkLst>
          <pc:docMk/>
          <pc:sldMk cId="0" sldId="272"/>
        </pc:sldMkLst>
      </pc:sldChg>
      <pc:sldChg chg="del">
        <pc:chgData name="merkushina ekaterina" userId="4de0e5a37a278373" providerId="LiveId" clId="{C3095F4F-B5CD-4223-9845-660AB2ADC15F}" dt="2022-11-20T16:00:55.826" v="179" actId="2696"/>
        <pc:sldMkLst>
          <pc:docMk/>
          <pc:sldMk cId="0" sldId="273"/>
        </pc:sldMkLst>
      </pc:sldChg>
      <pc:sldChg chg="del">
        <pc:chgData name="merkushina ekaterina" userId="4de0e5a37a278373" providerId="LiveId" clId="{C3095F4F-B5CD-4223-9845-660AB2ADC15F}" dt="2022-11-20T16:00:59.761" v="180" actId="2696"/>
        <pc:sldMkLst>
          <pc:docMk/>
          <pc:sldMk cId="0" sldId="274"/>
        </pc:sldMkLst>
      </pc:sldChg>
      <pc:sldChg chg="delSp del mod">
        <pc:chgData name="merkushina ekaterina" userId="4de0e5a37a278373" providerId="LiveId" clId="{C3095F4F-B5CD-4223-9845-660AB2ADC15F}" dt="2022-11-20T17:05:35.671" v="770" actId="2696"/>
        <pc:sldMkLst>
          <pc:docMk/>
          <pc:sldMk cId="0" sldId="275"/>
        </pc:sldMkLst>
        <pc:picChg chg="del">
          <ac:chgData name="merkushina ekaterina" userId="4de0e5a37a278373" providerId="LiveId" clId="{C3095F4F-B5CD-4223-9845-660AB2ADC15F}" dt="2022-11-20T16:44:52.220" v="507" actId="21"/>
          <ac:picMkLst>
            <pc:docMk/>
            <pc:sldMk cId="0" sldId="275"/>
            <ac:picMk id="7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44:58.648" v="510" actId="21"/>
          <ac:picMkLst>
            <pc:docMk/>
            <pc:sldMk cId="0" sldId="275"/>
            <ac:picMk id="8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44:54.407" v="508" actId="21"/>
          <ac:picMkLst>
            <pc:docMk/>
            <pc:sldMk cId="0" sldId="275"/>
            <ac:picMk id="12290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44:56.442" v="509" actId="21"/>
          <ac:picMkLst>
            <pc:docMk/>
            <pc:sldMk cId="0" sldId="275"/>
            <ac:picMk id="12292" creationId="{00000000-0000-0000-0000-000000000000}"/>
          </ac:picMkLst>
        </pc:picChg>
      </pc:sldChg>
      <pc:sldChg chg="delSp del mod">
        <pc:chgData name="merkushina ekaterina" userId="4de0e5a37a278373" providerId="LiveId" clId="{C3095F4F-B5CD-4223-9845-660AB2ADC15F}" dt="2022-11-20T17:06:24.346" v="781" actId="2696"/>
        <pc:sldMkLst>
          <pc:docMk/>
          <pc:sldMk cId="0" sldId="276"/>
        </pc:sldMkLst>
        <pc:picChg chg="del">
          <ac:chgData name="merkushina ekaterina" userId="4de0e5a37a278373" providerId="LiveId" clId="{C3095F4F-B5CD-4223-9845-660AB2ADC15F}" dt="2022-11-20T17:06:10.946" v="776" actId="21"/>
          <ac:picMkLst>
            <pc:docMk/>
            <pc:sldMk cId="0" sldId="276"/>
            <ac:picMk id="6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7:06:18.915" v="780" actId="21"/>
          <ac:picMkLst>
            <pc:docMk/>
            <pc:sldMk cId="0" sldId="276"/>
            <ac:picMk id="8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7:06:13.201" v="777" actId="21"/>
          <ac:picMkLst>
            <pc:docMk/>
            <pc:sldMk cId="0" sldId="276"/>
            <ac:picMk id="4098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7:06:08.503" v="775" actId="21"/>
          <ac:picMkLst>
            <pc:docMk/>
            <pc:sldMk cId="0" sldId="276"/>
            <ac:picMk id="4099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7:06:15.082" v="778" actId="21"/>
          <ac:picMkLst>
            <pc:docMk/>
            <pc:sldMk cId="0" sldId="276"/>
            <ac:picMk id="4100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7:06:16.841" v="779" actId="21"/>
          <ac:picMkLst>
            <pc:docMk/>
            <pc:sldMk cId="0" sldId="276"/>
            <ac:picMk id="13315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0T15:52:22.777" v="118" actId="1076"/>
        <pc:sldMkLst>
          <pc:docMk/>
          <pc:sldMk cId="0" sldId="277"/>
        </pc:sldMkLst>
        <pc:picChg chg="add mod">
          <ac:chgData name="merkushina ekaterina" userId="4de0e5a37a278373" providerId="LiveId" clId="{C3095F4F-B5CD-4223-9845-660AB2ADC15F}" dt="2022-11-20T15:52:22.777" v="118" actId="1076"/>
          <ac:picMkLst>
            <pc:docMk/>
            <pc:sldMk cId="0" sldId="277"/>
            <ac:picMk id="2" creationId="{96E60411-C1FC-A33F-A894-76F6CCBBF9D2}"/>
          </ac:picMkLst>
        </pc:picChg>
        <pc:picChg chg="add mod">
          <ac:chgData name="merkushina ekaterina" userId="4de0e5a37a278373" providerId="LiveId" clId="{C3095F4F-B5CD-4223-9845-660AB2ADC15F}" dt="2022-11-20T15:52:19.768" v="117" actId="1076"/>
          <ac:picMkLst>
            <pc:docMk/>
            <pc:sldMk cId="0" sldId="277"/>
            <ac:picMk id="3" creationId="{BA8C0028-3EAD-C6FD-9A42-9060FF1BF607}"/>
          </ac:picMkLst>
        </pc:picChg>
        <pc:picChg chg="del">
          <ac:chgData name="merkushina ekaterina" userId="4de0e5a37a278373" providerId="LiveId" clId="{C3095F4F-B5CD-4223-9845-660AB2ADC15F}" dt="2022-11-16T17:36:26.915" v="86" actId="21"/>
          <ac:picMkLst>
            <pc:docMk/>
            <pc:sldMk cId="0" sldId="277"/>
            <ac:picMk id="24578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16T17:36:28.867" v="87" actId="21"/>
          <ac:picMkLst>
            <pc:docMk/>
            <pc:sldMk cId="0" sldId="277"/>
            <ac:picMk id="24579" creationId="{00000000-0000-0000-0000-000000000000}"/>
          </ac:picMkLst>
        </pc:picChg>
      </pc:sldChg>
      <pc:sldChg chg="delSp del mod">
        <pc:chgData name="merkushina ekaterina" userId="4de0e5a37a278373" providerId="LiveId" clId="{C3095F4F-B5CD-4223-9845-660AB2ADC15F}" dt="2022-11-20T15:52:37.790" v="121" actId="2696"/>
        <pc:sldMkLst>
          <pc:docMk/>
          <pc:sldMk cId="0" sldId="278"/>
        </pc:sldMkLst>
        <pc:picChg chg="del">
          <ac:chgData name="merkushina ekaterina" userId="4de0e5a37a278373" providerId="LiveId" clId="{C3095F4F-B5CD-4223-9845-660AB2ADC15F}" dt="2022-11-20T15:52:30.038" v="120" actId="21"/>
          <ac:picMkLst>
            <pc:docMk/>
            <pc:sldMk cId="0" sldId="278"/>
            <ac:picMk id="25602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5:52:28.547" v="119" actId="21"/>
          <ac:picMkLst>
            <pc:docMk/>
            <pc:sldMk cId="0" sldId="278"/>
            <ac:picMk id="25603" creationId="{00000000-0000-0000-0000-000000000000}"/>
          </ac:picMkLst>
        </pc:picChg>
      </pc:sldChg>
      <pc:sldChg chg="delSp del mod">
        <pc:chgData name="merkushina ekaterina" userId="4de0e5a37a278373" providerId="LiveId" clId="{C3095F4F-B5CD-4223-9845-660AB2ADC15F}" dt="2022-11-16T17:34:54.140" v="78" actId="2696"/>
        <pc:sldMkLst>
          <pc:docMk/>
          <pc:sldMk cId="0" sldId="279"/>
        </pc:sldMkLst>
        <pc:picChg chg="del">
          <ac:chgData name="merkushina ekaterina" userId="4de0e5a37a278373" providerId="LiveId" clId="{C3095F4F-B5CD-4223-9845-660AB2ADC15F}" dt="2022-11-16T17:34:45.128" v="77" actId="21"/>
          <ac:picMkLst>
            <pc:docMk/>
            <pc:sldMk cId="0" sldId="279"/>
            <ac:picMk id="2" creationId="{00000000-0000-0000-0000-000000000000}"/>
          </ac:picMkLst>
        </pc:picChg>
      </pc:sldChg>
      <pc:sldChg chg="delSp del mod">
        <pc:chgData name="merkushina ekaterina" userId="4de0e5a37a278373" providerId="LiveId" clId="{C3095F4F-B5CD-4223-9845-660AB2ADC15F}" dt="2022-11-20T16:00:26.846" v="175" actId="2696"/>
        <pc:sldMkLst>
          <pc:docMk/>
          <pc:sldMk cId="0" sldId="280"/>
        </pc:sldMkLst>
        <pc:picChg chg="del">
          <ac:chgData name="merkushina ekaterina" userId="4de0e5a37a278373" providerId="LiveId" clId="{C3095F4F-B5CD-4223-9845-660AB2ADC15F}" dt="2022-11-20T15:56:57.456" v="143" actId="21"/>
          <ac:picMkLst>
            <pc:docMk/>
            <pc:sldMk cId="0" sldId="280"/>
            <ac:picMk id="11266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5:56:59.577" v="144" actId="21"/>
          <ac:picMkLst>
            <pc:docMk/>
            <pc:sldMk cId="0" sldId="280"/>
            <ac:picMk id="11267" creationId="{00000000-0000-0000-0000-000000000000}"/>
          </ac:picMkLst>
        </pc:picChg>
      </pc:sldChg>
      <pc:sldChg chg="del">
        <pc:chgData name="merkushina ekaterina" userId="4de0e5a37a278373" providerId="LiveId" clId="{C3095F4F-B5CD-4223-9845-660AB2ADC15F}" dt="2022-11-20T16:45:05.145" v="511" actId="2696"/>
        <pc:sldMkLst>
          <pc:docMk/>
          <pc:sldMk cId="0" sldId="281"/>
        </pc:sldMkLst>
      </pc:sldChg>
      <pc:sldChg chg="addSp delSp modSp mod">
        <pc:chgData name="merkushina ekaterina" userId="4de0e5a37a278373" providerId="LiveId" clId="{C3095F4F-B5CD-4223-9845-660AB2ADC15F}" dt="2022-11-20T17:02:05.774" v="722" actId="1076"/>
        <pc:sldMkLst>
          <pc:docMk/>
          <pc:sldMk cId="0" sldId="282"/>
        </pc:sldMkLst>
        <pc:picChg chg="add mod">
          <ac:chgData name="merkushina ekaterina" userId="4de0e5a37a278373" providerId="LiveId" clId="{C3095F4F-B5CD-4223-9845-660AB2ADC15F}" dt="2022-11-20T17:01:45.573" v="710" actId="1076"/>
          <ac:picMkLst>
            <pc:docMk/>
            <pc:sldMk cId="0" sldId="282"/>
            <ac:picMk id="2" creationId="{B06D4A79-0566-F593-E3F0-8EEE5A1F4B39}"/>
          </ac:picMkLst>
        </pc:picChg>
        <pc:picChg chg="add mod">
          <ac:chgData name="merkushina ekaterina" userId="4de0e5a37a278373" providerId="LiveId" clId="{C3095F4F-B5CD-4223-9845-660AB2ADC15F}" dt="2022-11-20T17:02:05.774" v="722" actId="1076"/>
          <ac:picMkLst>
            <pc:docMk/>
            <pc:sldMk cId="0" sldId="282"/>
            <ac:picMk id="3" creationId="{D03FBE9C-B8C2-D11F-D9DC-2102CEE7D2A1}"/>
          </ac:picMkLst>
        </pc:picChg>
        <pc:picChg chg="add mod">
          <ac:chgData name="merkushina ekaterina" userId="4de0e5a37a278373" providerId="LiveId" clId="{C3095F4F-B5CD-4223-9845-660AB2ADC15F}" dt="2022-11-20T17:02:04.621" v="721" actId="1076"/>
          <ac:picMkLst>
            <pc:docMk/>
            <pc:sldMk cId="0" sldId="282"/>
            <ac:picMk id="4" creationId="{5B8DA9EC-B24B-D502-EC34-51E42C47E719}"/>
          </ac:picMkLst>
        </pc:picChg>
        <pc:picChg chg="del">
          <ac:chgData name="merkushina ekaterina" userId="4de0e5a37a278373" providerId="LiveId" clId="{C3095F4F-B5CD-4223-9845-660AB2ADC15F}" dt="2022-11-20T16:44:38.321" v="502" actId="21"/>
          <ac:picMkLst>
            <pc:docMk/>
            <pc:sldMk cId="0" sldId="282"/>
            <ac:picMk id="5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44:39.902" v="503" actId="21"/>
          <ac:picMkLst>
            <pc:docMk/>
            <pc:sldMk cId="0" sldId="282"/>
            <ac:picMk id="6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44:42.301" v="504" actId="21"/>
          <ac:picMkLst>
            <pc:docMk/>
            <pc:sldMk cId="0" sldId="282"/>
            <ac:picMk id="7" creationId="{00000000-0000-0000-0000-000000000000}"/>
          </ac:picMkLst>
        </pc:picChg>
        <pc:picChg chg="add del mod">
          <ac:chgData name="merkushina ekaterina" userId="4de0e5a37a278373" providerId="LiveId" clId="{C3095F4F-B5CD-4223-9845-660AB2ADC15F}" dt="2022-11-20T17:01:14.530" v="702" actId="21"/>
          <ac:picMkLst>
            <pc:docMk/>
            <pc:sldMk cId="0" sldId="282"/>
            <ac:picMk id="8" creationId="{CFBFE2C0-DAFF-4B33-A63C-22DF71DDE369}"/>
          </ac:picMkLst>
        </pc:picChg>
        <pc:picChg chg="add del mod">
          <ac:chgData name="merkushina ekaterina" userId="4de0e5a37a278373" providerId="LiveId" clId="{C3095F4F-B5CD-4223-9845-660AB2ADC15F}" dt="2022-11-20T17:01:30.697" v="705" actId="21"/>
          <ac:picMkLst>
            <pc:docMk/>
            <pc:sldMk cId="0" sldId="282"/>
            <ac:picMk id="9" creationId="{C7ED8118-50A4-F0D1-D128-164247B1309F}"/>
          </ac:picMkLst>
        </pc:picChg>
        <pc:picChg chg="add del mod">
          <ac:chgData name="merkushina ekaterina" userId="4de0e5a37a278373" providerId="LiveId" clId="{C3095F4F-B5CD-4223-9845-660AB2ADC15F}" dt="2022-11-20T17:00:57.611" v="698" actId="21"/>
          <ac:picMkLst>
            <pc:docMk/>
            <pc:sldMk cId="0" sldId="282"/>
            <ac:picMk id="10" creationId="{85FD7B5A-E6BD-8D8A-AF4C-988EBAEC6710}"/>
          </ac:picMkLst>
        </pc:picChg>
        <pc:picChg chg="add del mod">
          <ac:chgData name="merkushina ekaterina" userId="4de0e5a37a278373" providerId="LiveId" clId="{C3095F4F-B5CD-4223-9845-660AB2ADC15F}" dt="2022-11-20T17:00:59.939" v="699" actId="21"/>
          <ac:picMkLst>
            <pc:docMk/>
            <pc:sldMk cId="0" sldId="282"/>
            <ac:picMk id="11" creationId="{4E5867EF-35FD-60A4-0AA5-291CF87F5A57}"/>
          </ac:picMkLst>
        </pc:picChg>
      </pc:sldChg>
      <pc:sldChg chg="del">
        <pc:chgData name="merkushina ekaterina" userId="4de0e5a37a278373" providerId="LiveId" clId="{C3095F4F-B5CD-4223-9845-660AB2ADC15F}" dt="2022-11-20T16:24:54.447" v="421" actId="2696"/>
        <pc:sldMkLst>
          <pc:docMk/>
          <pc:sldMk cId="0" sldId="283"/>
        </pc:sldMkLst>
      </pc:sldChg>
      <pc:sldChg chg="addSp delSp modSp mod">
        <pc:chgData name="merkushina ekaterina" userId="4de0e5a37a278373" providerId="LiveId" clId="{C3095F4F-B5CD-4223-9845-660AB2ADC15F}" dt="2022-11-20T16:02:24.159" v="193" actId="1076"/>
        <pc:sldMkLst>
          <pc:docMk/>
          <pc:sldMk cId="0" sldId="285"/>
        </pc:sldMkLst>
        <pc:picChg chg="add mod">
          <ac:chgData name="merkushina ekaterina" userId="4de0e5a37a278373" providerId="LiveId" clId="{C3095F4F-B5CD-4223-9845-660AB2ADC15F}" dt="2022-11-20T16:01:53.928" v="188" actId="1076"/>
          <ac:picMkLst>
            <pc:docMk/>
            <pc:sldMk cId="0" sldId="285"/>
            <ac:picMk id="3" creationId="{CBBB665C-6B01-3B25-6410-035C23AB6688}"/>
          </ac:picMkLst>
        </pc:picChg>
        <pc:picChg chg="add mod">
          <ac:chgData name="merkushina ekaterina" userId="4de0e5a37a278373" providerId="LiveId" clId="{C3095F4F-B5CD-4223-9845-660AB2ADC15F}" dt="2022-11-20T16:02:24.159" v="193" actId="1076"/>
          <ac:picMkLst>
            <pc:docMk/>
            <pc:sldMk cId="0" sldId="285"/>
            <ac:picMk id="4" creationId="{3B30A8C2-88BA-7CCD-3618-AF1F9EDC23AA}"/>
          </ac:picMkLst>
        </pc:picChg>
        <pc:picChg chg="del">
          <ac:chgData name="merkushina ekaterina" userId="4de0e5a37a278373" providerId="LiveId" clId="{C3095F4F-B5CD-4223-9845-660AB2ADC15F}" dt="2022-11-20T16:00:45.202" v="176" actId="21"/>
          <ac:picMkLst>
            <pc:docMk/>
            <pc:sldMk cId="0" sldId="285"/>
            <ac:picMk id="28674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00:47.303" v="177" actId="21"/>
          <ac:picMkLst>
            <pc:docMk/>
            <pc:sldMk cId="0" sldId="285"/>
            <ac:picMk id="28675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0T16:13:52.928" v="320" actId="1076"/>
        <pc:sldMkLst>
          <pc:docMk/>
          <pc:sldMk cId="0" sldId="286"/>
        </pc:sldMkLst>
        <pc:picChg chg="add mod">
          <ac:chgData name="merkushina ekaterina" userId="4de0e5a37a278373" providerId="LiveId" clId="{C3095F4F-B5CD-4223-9845-660AB2ADC15F}" dt="2022-11-20T16:13:52.928" v="320" actId="1076"/>
          <ac:picMkLst>
            <pc:docMk/>
            <pc:sldMk cId="0" sldId="286"/>
            <ac:picMk id="3" creationId="{BBFC476C-87C3-1789-3E1F-8BD3B6A4437B}"/>
          </ac:picMkLst>
        </pc:picChg>
        <pc:picChg chg="add mod">
          <ac:chgData name="merkushina ekaterina" userId="4de0e5a37a278373" providerId="LiveId" clId="{C3095F4F-B5CD-4223-9845-660AB2ADC15F}" dt="2022-11-20T16:13:45.855" v="318" actId="1076"/>
          <ac:picMkLst>
            <pc:docMk/>
            <pc:sldMk cId="0" sldId="286"/>
            <ac:picMk id="4" creationId="{A98BE1D6-3670-487F-CEFF-BE97E53D6342}"/>
          </ac:picMkLst>
        </pc:picChg>
        <pc:picChg chg="del">
          <ac:chgData name="merkushina ekaterina" userId="4de0e5a37a278373" providerId="LiveId" clId="{C3095F4F-B5CD-4223-9845-660AB2ADC15F}" dt="2022-11-20T16:11:28.269" v="297" actId="21"/>
          <ac:picMkLst>
            <pc:docMk/>
            <pc:sldMk cId="0" sldId="286"/>
            <ac:picMk id="27650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11:30.755" v="298" actId="21"/>
          <ac:picMkLst>
            <pc:docMk/>
            <pc:sldMk cId="0" sldId="286"/>
            <ac:picMk id="27651" creationId="{00000000-0000-0000-0000-000000000000}"/>
          </ac:picMkLst>
        </pc:picChg>
      </pc:sldChg>
      <pc:sldChg chg="del">
        <pc:chgData name="merkushina ekaterina" userId="4de0e5a37a278373" providerId="LiveId" clId="{C3095F4F-B5CD-4223-9845-660AB2ADC15F}" dt="2022-11-20T16:11:53.013" v="302" actId="2696"/>
        <pc:sldMkLst>
          <pc:docMk/>
          <pc:sldMk cId="0" sldId="287"/>
        </pc:sldMkLst>
      </pc:sldChg>
      <pc:sldChg chg="del">
        <pc:chgData name="merkushina ekaterina" userId="4de0e5a37a278373" providerId="LiveId" clId="{C3095F4F-B5CD-4223-9845-660AB2ADC15F}" dt="2022-11-20T16:11:57.316" v="303" actId="2696"/>
        <pc:sldMkLst>
          <pc:docMk/>
          <pc:sldMk cId="0" sldId="288"/>
        </pc:sldMkLst>
      </pc:sldChg>
      <pc:sldChg chg="del">
        <pc:chgData name="merkushina ekaterina" userId="4de0e5a37a278373" providerId="LiveId" clId="{C3095F4F-B5CD-4223-9845-660AB2ADC15F}" dt="2022-11-20T16:11:41.804" v="299" actId="2696"/>
        <pc:sldMkLst>
          <pc:docMk/>
          <pc:sldMk cId="0" sldId="289"/>
        </pc:sldMkLst>
      </pc:sldChg>
      <pc:sldChg chg="del">
        <pc:chgData name="merkushina ekaterina" userId="4de0e5a37a278373" providerId="LiveId" clId="{C3095F4F-B5CD-4223-9845-660AB2ADC15F}" dt="2022-11-20T16:11:44.599" v="300" actId="2696"/>
        <pc:sldMkLst>
          <pc:docMk/>
          <pc:sldMk cId="0" sldId="290"/>
        </pc:sldMkLst>
      </pc:sldChg>
      <pc:sldChg chg="del">
        <pc:chgData name="merkushina ekaterina" userId="4de0e5a37a278373" providerId="LiveId" clId="{C3095F4F-B5CD-4223-9845-660AB2ADC15F}" dt="2022-11-20T16:11:48.260" v="301" actId="2696"/>
        <pc:sldMkLst>
          <pc:docMk/>
          <pc:sldMk cId="0" sldId="292"/>
        </pc:sldMkLst>
      </pc:sldChg>
      <pc:sldChg chg="del">
        <pc:chgData name="merkushina ekaterina" userId="4de0e5a37a278373" providerId="LiveId" clId="{C3095F4F-B5CD-4223-9845-660AB2ADC15F}" dt="2022-11-20T16:12:06.268" v="305" actId="2696"/>
        <pc:sldMkLst>
          <pc:docMk/>
          <pc:sldMk cId="0" sldId="293"/>
        </pc:sldMkLst>
      </pc:sldChg>
      <pc:sldChg chg="del">
        <pc:chgData name="merkushina ekaterina" userId="4de0e5a37a278373" providerId="LiveId" clId="{C3095F4F-B5CD-4223-9845-660AB2ADC15F}" dt="2022-11-20T16:12:03.761" v="304" actId="2696"/>
        <pc:sldMkLst>
          <pc:docMk/>
          <pc:sldMk cId="0" sldId="294"/>
        </pc:sldMkLst>
      </pc:sldChg>
      <pc:sldChg chg="del">
        <pc:chgData name="merkushina ekaterina" userId="4de0e5a37a278373" providerId="LiveId" clId="{C3095F4F-B5CD-4223-9845-660AB2ADC15F}" dt="2022-11-20T16:12:12.964" v="306" actId="2696"/>
        <pc:sldMkLst>
          <pc:docMk/>
          <pc:sldMk cId="0" sldId="295"/>
        </pc:sldMkLst>
      </pc:sldChg>
      <pc:sldChg chg="addSp delSp modSp mod">
        <pc:chgData name="merkushina ekaterina" userId="4de0e5a37a278373" providerId="LiveId" clId="{C3095F4F-B5CD-4223-9845-660AB2ADC15F}" dt="2022-11-20T16:24:38.811" v="420" actId="14100"/>
        <pc:sldMkLst>
          <pc:docMk/>
          <pc:sldMk cId="0" sldId="296"/>
        </pc:sldMkLst>
        <pc:picChg chg="add mod">
          <ac:chgData name="merkushina ekaterina" userId="4de0e5a37a278373" providerId="LiveId" clId="{C3095F4F-B5CD-4223-9845-660AB2ADC15F}" dt="2022-11-20T16:24:38.811" v="420" actId="14100"/>
          <ac:picMkLst>
            <pc:docMk/>
            <pc:sldMk cId="0" sldId="296"/>
            <ac:picMk id="2" creationId="{5AF7172B-BF40-5E28-5522-6862D4E76C4D}"/>
          </ac:picMkLst>
        </pc:picChg>
        <pc:picChg chg="add mod">
          <ac:chgData name="merkushina ekaterina" userId="4de0e5a37a278373" providerId="LiveId" clId="{C3095F4F-B5CD-4223-9845-660AB2ADC15F}" dt="2022-11-20T16:24:31.679" v="418" actId="1076"/>
          <ac:picMkLst>
            <pc:docMk/>
            <pc:sldMk cId="0" sldId="296"/>
            <ac:picMk id="3" creationId="{44D385BF-B454-622A-C65A-1259698CE043}"/>
          </ac:picMkLst>
        </pc:picChg>
        <pc:picChg chg="add del mod">
          <ac:chgData name="merkushina ekaterina" userId="4de0e5a37a278373" providerId="LiveId" clId="{C3095F4F-B5CD-4223-9845-660AB2ADC15F}" dt="2022-11-20T16:24:22.086" v="412" actId="21"/>
          <ac:picMkLst>
            <pc:docMk/>
            <pc:sldMk cId="0" sldId="296"/>
            <ac:picMk id="4" creationId="{4CA2CBC5-039F-F463-E117-0523FAF55343}"/>
          </ac:picMkLst>
        </pc:picChg>
        <pc:picChg chg="del">
          <ac:chgData name="merkushina ekaterina" userId="4de0e5a37a278373" providerId="LiveId" clId="{C3095F4F-B5CD-4223-9845-660AB2ADC15F}" dt="2022-11-20T16:19:57.776" v="384" actId="21"/>
          <ac:picMkLst>
            <pc:docMk/>
            <pc:sldMk cId="0" sldId="296"/>
            <ac:picMk id="16386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20:24.120" v="389" actId="21"/>
          <ac:picMkLst>
            <pc:docMk/>
            <pc:sldMk cId="0" sldId="296"/>
            <ac:picMk id="16387" creationId="{00000000-0000-0000-0000-000000000000}"/>
          </ac:picMkLst>
        </pc:picChg>
      </pc:sldChg>
      <pc:sldChg chg="del">
        <pc:chgData name="merkushina ekaterina" userId="4de0e5a37a278373" providerId="LiveId" clId="{C3095F4F-B5CD-4223-9845-660AB2ADC15F}" dt="2022-11-20T16:24:57.783" v="422" actId="2696"/>
        <pc:sldMkLst>
          <pc:docMk/>
          <pc:sldMk cId="0" sldId="297"/>
        </pc:sldMkLst>
      </pc:sldChg>
      <pc:sldChg chg="addSp delSp modSp mod">
        <pc:chgData name="merkushina ekaterina" userId="4de0e5a37a278373" providerId="LiveId" clId="{C3095F4F-B5CD-4223-9845-660AB2ADC15F}" dt="2022-11-20T16:27:01.342" v="445" actId="14100"/>
        <pc:sldMkLst>
          <pc:docMk/>
          <pc:sldMk cId="0" sldId="298"/>
        </pc:sldMkLst>
        <pc:picChg chg="add del mod">
          <ac:chgData name="merkushina ekaterina" userId="4de0e5a37a278373" providerId="LiveId" clId="{C3095F4F-B5CD-4223-9845-660AB2ADC15F}" dt="2022-11-20T16:26:26.875" v="436" actId="21"/>
          <ac:picMkLst>
            <pc:docMk/>
            <pc:sldMk cId="0" sldId="298"/>
            <ac:picMk id="3" creationId="{523D48FB-6513-4566-0AE8-F590728D885A}"/>
          </ac:picMkLst>
        </pc:picChg>
        <pc:picChg chg="add mod">
          <ac:chgData name="merkushina ekaterina" userId="4de0e5a37a278373" providerId="LiveId" clId="{C3095F4F-B5CD-4223-9845-660AB2ADC15F}" dt="2022-11-20T16:26:56.262" v="443" actId="14100"/>
          <ac:picMkLst>
            <pc:docMk/>
            <pc:sldMk cId="0" sldId="298"/>
            <ac:picMk id="5" creationId="{026644CB-5FD2-1132-6054-D4EFA7BF1D31}"/>
          </ac:picMkLst>
        </pc:picChg>
        <pc:picChg chg="add mod">
          <ac:chgData name="merkushina ekaterina" userId="4de0e5a37a278373" providerId="LiveId" clId="{C3095F4F-B5CD-4223-9845-660AB2ADC15F}" dt="2022-11-20T16:27:01.342" v="445" actId="14100"/>
          <ac:picMkLst>
            <pc:docMk/>
            <pc:sldMk cId="0" sldId="298"/>
            <ac:picMk id="6" creationId="{4CB952C9-CBC9-2A68-E495-628CD63A8846}"/>
          </ac:picMkLst>
        </pc:picChg>
        <pc:picChg chg="del">
          <ac:chgData name="merkushina ekaterina" userId="4de0e5a37a278373" providerId="LiveId" clId="{C3095F4F-B5CD-4223-9845-660AB2ADC15F}" dt="2022-11-20T16:25:04.891" v="423" actId="21"/>
          <ac:picMkLst>
            <pc:docMk/>
            <pc:sldMk cId="0" sldId="298"/>
            <ac:picMk id="23554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25:08.477" v="425" actId="21"/>
          <ac:picMkLst>
            <pc:docMk/>
            <pc:sldMk cId="0" sldId="298"/>
            <ac:picMk id="23555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25:06.459" v="424" actId="21"/>
          <ac:picMkLst>
            <pc:docMk/>
            <pc:sldMk cId="0" sldId="298"/>
            <ac:picMk id="23556" creationId="{00000000-0000-0000-0000-000000000000}"/>
          </ac:picMkLst>
        </pc:picChg>
      </pc:sldChg>
      <pc:sldChg chg="delSp del mod">
        <pc:chgData name="merkushina ekaterina" userId="4de0e5a37a278373" providerId="LiveId" clId="{C3095F4F-B5CD-4223-9845-660AB2ADC15F}" dt="2022-11-20T16:29:27.470" v="453" actId="2696"/>
        <pc:sldMkLst>
          <pc:docMk/>
          <pc:sldMk cId="0" sldId="299"/>
        </pc:sldMkLst>
        <pc:picChg chg="del">
          <ac:chgData name="merkushina ekaterina" userId="4de0e5a37a278373" providerId="LiveId" clId="{C3095F4F-B5CD-4223-9845-660AB2ADC15F}" dt="2022-11-20T16:28:54.104" v="451" actId="21"/>
          <ac:picMkLst>
            <pc:docMk/>
            <pc:sldMk cId="0" sldId="299"/>
            <ac:picMk id="5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29:04.108" v="452" actId="21"/>
          <ac:picMkLst>
            <pc:docMk/>
            <pc:sldMk cId="0" sldId="299"/>
            <ac:picMk id="18435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0T16:30:40.654" v="469" actId="14100"/>
        <pc:sldMkLst>
          <pc:docMk/>
          <pc:sldMk cId="0" sldId="301"/>
        </pc:sldMkLst>
        <pc:picChg chg="add mod">
          <ac:chgData name="merkushina ekaterina" userId="4de0e5a37a278373" providerId="LiveId" clId="{C3095F4F-B5CD-4223-9845-660AB2ADC15F}" dt="2022-11-20T16:30:13.774" v="462" actId="14100"/>
          <ac:picMkLst>
            <pc:docMk/>
            <pc:sldMk cId="0" sldId="301"/>
            <ac:picMk id="2" creationId="{77FEBD2E-B5F6-FCF8-56D8-F6491F5DD7F5}"/>
          </ac:picMkLst>
        </pc:picChg>
        <pc:picChg chg="add mod">
          <ac:chgData name="merkushina ekaterina" userId="4de0e5a37a278373" providerId="LiveId" clId="{C3095F4F-B5CD-4223-9845-660AB2ADC15F}" dt="2022-11-20T16:30:40.654" v="469" actId="14100"/>
          <ac:picMkLst>
            <pc:docMk/>
            <pc:sldMk cId="0" sldId="301"/>
            <ac:picMk id="3" creationId="{83C70E43-1CF6-395E-7105-7FE628FD1404}"/>
          </ac:picMkLst>
        </pc:picChg>
        <pc:picChg chg="del">
          <ac:chgData name="merkushina ekaterina" userId="4de0e5a37a278373" providerId="LiveId" clId="{C3095F4F-B5CD-4223-9845-660AB2ADC15F}" dt="2022-11-20T16:29:34.806" v="454" actId="21"/>
          <ac:picMkLst>
            <pc:docMk/>
            <pc:sldMk cId="0" sldId="301"/>
            <ac:picMk id="20483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29:36.299" v="455" actId="21"/>
          <ac:picMkLst>
            <pc:docMk/>
            <pc:sldMk cId="0" sldId="301"/>
            <ac:picMk id="20484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0T16:33:58.552" v="481" actId="14100"/>
        <pc:sldMkLst>
          <pc:docMk/>
          <pc:sldMk cId="0" sldId="302"/>
        </pc:sldMkLst>
        <pc:picChg chg="add mod">
          <ac:chgData name="merkushina ekaterina" userId="4de0e5a37a278373" providerId="LiveId" clId="{C3095F4F-B5CD-4223-9845-660AB2ADC15F}" dt="2022-11-20T16:33:32.430" v="477" actId="1076"/>
          <ac:picMkLst>
            <pc:docMk/>
            <pc:sldMk cId="0" sldId="302"/>
            <ac:picMk id="3" creationId="{E5679D00-9541-ADE3-0FD5-8451D30F9403}"/>
          </ac:picMkLst>
        </pc:picChg>
        <pc:picChg chg="add mod">
          <ac:chgData name="merkushina ekaterina" userId="4de0e5a37a278373" providerId="LiveId" clId="{C3095F4F-B5CD-4223-9845-660AB2ADC15F}" dt="2022-11-20T16:33:58.552" v="481" actId="14100"/>
          <ac:picMkLst>
            <pc:docMk/>
            <pc:sldMk cId="0" sldId="302"/>
            <ac:picMk id="4" creationId="{911B9A02-69B7-EDA3-4C08-C43B276CE3B8}"/>
          </ac:picMkLst>
        </pc:picChg>
        <pc:picChg chg="del">
          <ac:chgData name="merkushina ekaterina" userId="4de0e5a37a278373" providerId="LiveId" clId="{C3095F4F-B5CD-4223-9845-660AB2ADC15F}" dt="2022-11-20T16:30:50.009" v="470" actId="21"/>
          <ac:picMkLst>
            <pc:docMk/>
            <pc:sldMk cId="0" sldId="302"/>
            <ac:picMk id="1026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30:52.394" v="471" actId="21"/>
          <ac:picMkLst>
            <pc:docMk/>
            <pc:sldMk cId="0" sldId="302"/>
            <ac:picMk id="1027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0T16:40:25.295" v="495" actId="14100"/>
        <pc:sldMkLst>
          <pc:docMk/>
          <pc:sldMk cId="0" sldId="305"/>
        </pc:sldMkLst>
        <pc:picChg chg="add mod">
          <ac:chgData name="merkushina ekaterina" userId="4de0e5a37a278373" providerId="LiveId" clId="{C3095F4F-B5CD-4223-9845-660AB2ADC15F}" dt="2022-11-20T16:40:25.295" v="495" actId="14100"/>
          <ac:picMkLst>
            <pc:docMk/>
            <pc:sldMk cId="0" sldId="305"/>
            <ac:picMk id="3" creationId="{55DAA71E-5C17-9B83-270F-2CAAD71B327E}"/>
          </ac:picMkLst>
        </pc:picChg>
        <pc:picChg chg="add mod">
          <ac:chgData name="merkushina ekaterina" userId="4de0e5a37a278373" providerId="LiveId" clId="{C3095F4F-B5CD-4223-9845-660AB2ADC15F}" dt="2022-11-20T16:40:21.638" v="494" actId="1076"/>
          <ac:picMkLst>
            <pc:docMk/>
            <pc:sldMk cId="0" sldId="305"/>
            <ac:picMk id="4" creationId="{CDEF882C-1730-B814-8DCB-AC3549F3BAF0}"/>
          </ac:picMkLst>
        </pc:picChg>
        <pc:picChg chg="del">
          <ac:chgData name="merkushina ekaterina" userId="4de0e5a37a278373" providerId="LiveId" clId="{C3095F4F-B5CD-4223-9845-660AB2ADC15F}" dt="2022-11-20T16:34:22.570" v="484" actId="21"/>
          <ac:picMkLst>
            <pc:docMk/>
            <pc:sldMk cId="0" sldId="305"/>
            <ac:picMk id="22530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34:26.130" v="485" actId="21"/>
          <ac:picMkLst>
            <pc:docMk/>
            <pc:sldMk cId="0" sldId="305"/>
            <ac:picMk id="22531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0T17:20:38.799" v="807" actId="1076"/>
        <pc:sldMkLst>
          <pc:docMk/>
          <pc:sldMk cId="0" sldId="306"/>
        </pc:sldMkLst>
        <pc:picChg chg="add mod">
          <ac:chgData name="merkushina ekaterina" userId="4de0e5a37a278373" providerId="LiveId" clId="{C3095F4F-B5CD-4223-9845-660AB2ADC15F}" dt="2022-11-20T17:20:33.533" v="805" actId="1076"/>
          <ac:picMkLst>
            <pc:docMk/>
            <pc:sldMk cId="0" sldId="306"/>
            <ac:picMk id="4" creationId="{78152731-4D0D-7A2E-5DB5-73D9137CF936}"/>
          </ac:picMkLst>
        </pc:picChg>
        <pc:picChg chg="del">
          <ac:chgData name="merkushina ekaterina" userId="4de0e5a37a278373" providerId="LiveId" clId="{C3095F4F-B5CD-4223-9845-660AB2ADC15F}" dt="2022-11-20T17:05:48.819" v="774" actId="21"/>
          <ac:picMkLst>
            <pc:docMk/>
            <pc:sldMk cId="0" sldId="306"/>
            <ac:picMk id="5" creationId="{00000000-0000-0000-0000-000000000000}"/>
          </ac:picMkLst>
        </pc:picChg>
        <pc:picChg chg="add mod">
          <ac:chgData name="merkushina ekaterina" userId="4de0e5a37a278373" providerId="LiveId" clId="{C3095F4F-B5CD-4223-9845-660AB2ADC15F}" dt="2022-11-20T17:20:38.799" v="807" actId="1076"/>
          <ac:picMkLst>
            <pc:docMk/>
            <pc:sldMk cId="0" sldId="306"/>
            <ac:picMk id="7" creationId="{18F7318F-49EA-546C-8041-4347820B3CE6}"/>
          </ac:picMkLst>
        </pc:picChg>
        <pc:picChg chg="add mod">
          <ac:chgData name="merkushina ekaterina" userId="4de0e5a37a278373" providerId="LiveId" clId="{C3095F4F-B5CD-4223-9845-660AB2ADC15F}" dt="2022-11-20T17:20:35.805" v="806" actId="1076"/>
          <ac:picMkLst>
            <pc:docMk/>
            <pc:sldMk cId="0" sldId="306"/>
            <ac:picMk id="8" creationId="{3EC4DCE8-F8AB-42D6-9590-DEDD4D029D11}"/>
          </ac:picMkLst>
        </pc:picChg>
        <pc:picChg chg="del">
          <ac:chgData name="merkushina ekaterina" userId="4de0e5a37a278373" providerId="LiveId" clId="{C3095F4F-B5CD-4223-9845-660AB2ADC15F}" dt="2022-11-20T17:05:40.413" v="771" actId="21"/>
          <ac:picMkLst>
            <pc:docMk/>
            <pc:sldMk cId="0" sldId="306"/>
            <ac:picMk id="2050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7:05:42.677" v="772" actId="21"/>
          <ac:picMkLst>
            <pc:docMk/>
            <pc:sldMk cId="0" sldId="306"/>
            <ac:picMk id="21506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7:05:44.775" v="773" actId="21"/>
          <ac:picMkLst>
            <pc:docMk/>
            <pc:sldMk cId="0" sldId="306"/>
            <ac:picMk id="21507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0T15:56:23.272" v="133" actId="1076"/>
        <pc:sldMkLst>
          <pc:docMk/>
          <pc:sldMk cId="0" sldId="307"/>
        </pc:sldMkLst>
        <pc:picChg chg="add mod">
          <ac:chgData name="merkushina ekaterina" userId="4de0e5a37a278373" providerId="LiveId" clId="{C3095F4F-B5CD-4223-9845-660AB2ADC15F}" dt="2022-11-20T15:56:23.272" v="133" actId="1076"/>
          <ac:picMkLst>
            <pc:docMk/>
            <pc:sldMk cId="0" sldId="307"/>
            <ac:picMk id="3" creationId="{9C42E5F2-56AB-1633-F25E-E114173B7B8D}"/>
          </ac:picMkLst>
        </pc:picChg>
        <pc:picChg chg="del">
          <ac:chgData name="merkushina ekaterina" userId="4de0e5a37a278373" providerId="LiveId" clId="{C3095F4F-B5CD-4223-9845-660AB2ADC15F}" dt="2022-11-20T15:53:49.212" v="129" actId="21"/>
          <ac:picMkLst>
            <pc:docMk/>
            <pc:sldMk cId="0" sldId="307"/>
            <ac:picMk id="1026" creationId="{00000000-0000-0000-0000-000000000000}"/>
          </ac:picMkLst>
        </pc:picChg>
      </pc:sldChg>
      <pc:sldChg chg="del">
        <pc:chgData name="merkushina ekaterina" userId="4de0e5a37a278373" providerId="LiveId" clId="{C3095F4F-B5CD-4223-9845-660AB2ADC15F}" dt="2022-11-20T16:34:09.750" v="482" actId="2696"/>
        <pc:sldMkLst>
          <pc:docMk/>
          <pc:sldMk cId="0" sldId="308"/>
        </pc:sldMkLst>
      </pc:sldChg>
      <pc:sldChg chg="del">
        <pc:chgData name="merkushina ekaterina" userId="4de0e5a37a278373" providerId="LiveId" clId="{C3095F4F-B5CD-4223-9845-660AB2ADC15F}" dt="2022-11-20T16:34:12.869" v="483" actId="2696"/>
        <pc:sldMkLst>
          <pc:docMk/>
          <pc:sldMk cId="0" sldId="309"/>
        </pc:sldMkLst>
      </pc:sldChg>
      <pc:sldChg chg="addSp delSp modSp mod">
        <pc:chgData name="merkushina ekaterina" userId="4de0e5a37a278373" providerId="LiveId" clId="{C3095F4F-B5CD-4223-9845-660AB2ADC15F}" dt="2022-11-20T17:00:39.165" v="697" actId="1076"/>
        <pc:sldMkLst>
          <pc:docMk/>
          <pc:sldMk cId="0" sldId="310"/>
        </pc:sldMkLst>
        <pc:picChg chg="del">
          <ac:chgData name="merkushina ekaterina" userId="4de0e5a37a278373" providerId="LiveId" clId="{C3095F4F-B5CD-4223-9845-660AB2ADC15F}" dt="2022-11-20T16:44:24.315" v="499" actId="21"/>
          <ac:picMkLst>
            <pc:docMk/>
            <pc:sldMk cId="0" sldId="310"/>
            <ac:picMk id="2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44:25.832" v="500" actId="21"/>
          <ac:picMkLst>
            <pc:docMk/>
            <pc:sldMk cId="0" sldId="310"/>
            <ac:picMk id="3" creationId="{00000000-0000-0000-0000-000000000000}"/>
          </ac:picMkLst>
        </pc:picChg>
        <pc:picChg chg="add mod">
          <ac:chgData name="merkushina ekaterina" userId="4de0e5a37a278373" providerId="LiveId" clId="{C3095F4F-B5CD-4223-9845-660AB2ADC15F}" dt="2022-11-20T16:58:14.997" v="659" actId="1076"/>
          <ac:picMkLst>
            <pc:docMk/>
            <pc:sldMk cId="0" sldId="310"/>
            <ac:picMk id="4" creationId="{3CBC016F-C70B-AA3C-4B30-38728110C5E2}"/>
          </ac:picMkLst>
        </pc:picChg>
        <pc:picChg chg="add mod">
          <ac:chgData name="merkushina ekaterina" userId="4de0e5a37a278373" providerId="LiveId" clId="{C3095F4F-B5CD-4223-9845-660AB2ADC15F}" dt="2022-11-20T17:00:36.885" v="696" actId="1076"/>
          <ac:picMkLst>
            <pc:docMk/>
            <pc:sldMk cId="0" sldId="310"/>
            <ac:picMk id="5" creationId="{5F6F6B58-DCC9-E523-9382-892BB81A2CBC}"/>
          </ac:picMkLst>
        </pc:picChg>
        <pc:picChg chg="add mod">
          <ac:chgData name="merkushina ekaterina" userId="4de0e5a37a278373" providerId="LiveId" clId="{C3095F4F-B5CD-4223-9845-660AB2ADC15F}" dt="2022-11-20T17:00:26.446" v="691" actId="1076"/>
          <ac:picMkLst>
            <pc:docMk/>
            <pc:sldMk cId="0" sldId="310"/>
            <ac:picMk id="6" creationId="{00FF2FF4-65C3-8F30-6ACC-FB141CE8DDB7}"/>
          </ac:picMkLst>
        </pc:picChg>
        <pc:picChg chg="add mod">
          <ac:chgData name="merkushina ekaterina" userId="4de0e5a37a278373" providerId="LiveId" clId="{C3095F4F-B5CD-4223-9845-660AB2ADC15F}" dt="2022-11-20T17:00:39.165" v="697" actId="1076"/>
          <ac:picMkLst>
            <pc:docMk/>
            <pc:sldMk cId="0" sldId="310"/>
            <ac:picMk id="7" creationId="{059C963E-70BC-4F8F-C040-57A7161E406E}"/>
          </ac:picMkLst>
        </pc:picChg>
        <pc:picChg chg="add del mod">
          <ac:chgData name="merkushina ekaterina" userId="4de0e5a37a278373" providerId="LiveId" clId="{C3095F4F-B5CD-4223-9845-660AB2ADC15F}" dt="2022-11-20T17:00:20.778" v="689" actId="21"/>
          <ac:picMkLst>
            <pc:docMk/>
            <pc:sldMk cId="0" sldId="310"/>
            <ac:picMk id="8" creationId="{9AC1EE8B-27BE-5CAA-9983-19CD27BBD342}"/>
          </ac:picMkLst>
        </pc:picChg>
        <pc:picChg chg="add del mod">
          <ac:chgData name="merkushina ekaterina" userId="4de0e5a37a278373" providerId="LiveId" clId="{C3095F4F-B5CD-4223-9845-660AB2ADC15F}" dt="2022-11-20T17:00:22.859" v="690" actId="21"/>
          <ac:picMkLst>
            <pc:docMk/>
            <pc:sldMk cId="0" sldId="310"/>
            <ac:picMk id="9" creationId="{C33B0595-EB1C-6D52-AE3C-D57ABBFB9E79}"/>
          </ac:picMkLst>
        </pc:picChg>
        <pc:picChg chg="del">
          <ac:chgData name="merkushina ekaterina" userId="4de0e5a37a278373" providerId="LiveId" clId="{C3095F4F-B5CD-4223-9845-660AB2ADC15F}" dt="2022-11-20T16:44:29.122" v="501" actId="21"/>
          <ac:picMkLst>
            <pc:docMk/>
            <pc:sldMk cId="0" sldId="310"/>
            <ac:picMk id="4098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0T17:05:27.350" v="769" actId="1076"/>
        <pc:sldMkLst>
          <pc:docMk/>
          <pc:sldMk cId="0" sldId="311"/>
        </pc:sldMkLst>
        <pc:picChg chg="del">
          <ac:chgData name="merkushina ekaterina" userId="4de0e5a37a278373" providerId="LiveId" clId="{C3095F4F-B5CD-4223-9845-660AB2ADC15F}" dt="2022-11-20T16:44:47.053" v="505" actId="21"/>
          <ac:picMkLst>
            <pc:docMk/>
            <pc:sldMk cId="0" sldId="311"/>
            <ac:picMk id="2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44:48.970" v="506" actId="21"/>
          <ac:picMkLst>
            <pc:docMk/>
            <pc:sldMk cId="0" sldId="311"/>
            <ac:picMk id="3" creationId="{00000000-0000-0000-0000-000000000000}"/>
          </ac:picMkLst>
        </pc:picChg>
        <pc:picChg chg="add mod">
          <ac:chgData name="merkushina ekaterina" userId="4de0e5a37a278373" providerId="LiveId" clId="{C3095F4F-B5CD-4223-9845-660AB2ADC15F}" dt="2022-11-20T17:05:23.782" v="768" actId="1076"/>
          <ac:picMkLst>
            <pc:docMk/>
            <pc:sldMk cId="0" sldId="311"/>
            <ac:picMk id="4" creationId="{1FAB6B75-152C-8E3D-5961-3C0FE64FEEF5}"/>
          </ac:picMkLst>
        </pc:picChg>
        <pc:picChg chg="add mod">
          <ac:chgData name="merkushina ekaterina" userId="4de0e5a37a278373" providerId="LiveId" clId="{C3095F4F-B5CD-4223-9845-660AB2ADC15F}" dt="2022-11-20T17:05:22.221" v="767" actId="1076"/>
          <ac:picMkLst>
            <pc:docMk/>
            <pc:sldMk cId="0" sldId="311"/>
            <ac:picMk id="5" creationId="{3F7BD103-6278-D24D-EBDC-6C5B1C38624C}"/>
          </ac:picMkLst>
        </pc:picChg>
        <pc:picChg chg="add mod">
          <ac:chgData name="merkushina ekaterina" userId="4de0e5a37a278373" providerId="LiveId" clId="{C3095F4F-B5CD-4223-9845-660AB2ADC15F}" dt="2022-11-20T17:05:27.350" v="769" actId="1076"/>
          <ac:picMkLst>
            <pc:docMk/>
            <pc:sldMk cId="0" sldId="311"/>
            <ac:picMk id="6" creationId="{F0061869-367C-E958-FA06-E3C8706B0EF6}"/>
          </ac:picMkLst>
        </pc:picChg>
        <pc:picChg chg="add mod">
          <ac:chgData name="merkushina ekaterina" userId="4de0e5a37a278373" providerId="LiveId" clId="{C3095F4F-B5CD-4223-9845-660AB2ADC15F}" dt="2022-11-20T17:05:12.797" v="762" actId="1076"/>
          <ac:picMkLst>
            <pc:docMk/>
            <pc:sldMk cId="0" sldId="311"/>
            <ac:picMk id="7" creationId="{E2B235FC-9DEB-B6A3-C62E-8C6179AD55EB}"/>
          </ac:picMkLst>
        </pc:picChg>
      </pc:sldChg>
      <pc:sldChg chg="addSp delSp modSp new mod">
        <pc:chgData name="merkushina ekaterina" userId="4de0e5a37a278373" providerId="LiveId" clId="{C3095F4F-B5CD-4223-9845-660AB2ADC15F}" dt="2022-11-20T17:04:31.285" v="749" actId="1076"/>
        <pc:sldMkLst>
          <pc:docMk/>
          <pc:sldMk cId="1609378878" sldId="312"/>
        </pc:sldMkLst>
        <pc:picChg chg="add mod">
          <ac:chgData name="merkushina ekaterina" userId="4de0e5a37a278373" providerId="LiveId" clId="{C3095F4F-B5CD-4223-9845-660AB2ADC15F}" dt="2022-11-20T17:04:13.950" v="740" actId="1076"/>
          <ac:picMkLst>
            <pc:docMk/>
            <pc:sldMk cId="1609378878" sldId="312"/>
            <ac:picMk id="2" creationId="{0B941F27-41C3-8A88-87A7-58749935034D}"/>
          </ac:picMkLst>
        </pc:picChg>
        <pc:picChg chg="add mod">
          <ac:chgData name="merkushina ekaterina" userId="4de0e5a37a278373" providerId="LiveId" clId="{C3095F4F-B5CD-4223-9845-660AB2ADC15F}" dt="2022-11-20T17:04:25.517" v="746" actId="1076"/>
          <ac:picMkLst>
            <pc:docMk/>
            <pc:sldMk cId="1609378878" sldId="312"/>
            <ac:picMk id="3" creationId="{93956AA8-0EC7-DF14-2726-98A926A5E9FE}"/>
          </ac:picMkLst>
        </pc:picChg>
        <pc:picChg chg="add del mod">
          <ac:chgData name="merkushina ekaterina" userId="4de0e5a37a278373" providerId="LiveId" clId="{C3095F4F-B5CD-4223-9845-660AB2ADC15F}" dt="2022-11-20T16:05:05.103" v="226" actId="21"/>
          <ac:picMkLst>
            <pc:docMk/>
            <pc:sldMk cId="1609378878" sldId="312"/>
            <ac:picMk id="4" creationId="{082A4A4F-8268-2607-2AF9-94940576F195}"/>
          </ac:picMkLst>
        </pc:picChg>
        <pc:picChg chg="add del mod">
          <ac:chgData name="merkushina ekaterina" userId="4de0e5a37a278373" providerId="LiveId" clId="{C3095F4F-B5CD-4223-9845-660AB2ADC15F}" dt="2022-11-20T16:04:33.631" v="215" actId="21"/>
          <ac:picMkLst>
            <pc:docMk/>
            <pc:sldMk cId="1609378878" sldId="312"/>
            <ac:picMk id="5" creationId="{C2CE2FC9-B761-5535-2346-0099B0CFAC53}"/>
          </ac:picMkLst>
        </pc:picChg>
        <pc:picChg chg="add mod">
          <ac:chgData name="merkushina ekaterina" userId="4de0e5a37a278373" providerId="LiveId" clId="{C3095F4F-B5CD-4223-9845-660AB2ADC15F}" dt="2022-11-20T17:04:31.285" v="749" actId="1076"/>
          <ac:picMkLst>
            <pc:docMk/>
            <pc:sldMk cId="1609378878" sldId="312"/>
            <ac:picMk id="6" creationId="{DE9919B5-E112-11D1-8973-3EAC00A22C8A}"/>
          </ac:picMkLst>
        </pc:picChg>
      </pc:sldChg>
      <pc:sldChg chg="addSp modSp new mod">
        <pc:chgData name="merkushina ekaterina" userId="4de0e5a37a278373" providerId="LiveId" clId="{C3095F4F-B5CD-4223-9845-660AB2ADC15F}" dt="2022-11-20T16:04:58.839" v="224" actId="1076"/>
        <pc:sldMkLst>
          <pc:docMk/>
          <pc:sldMk cId="1892186134" sldId="313"/>
        </pc:sldMkLst>
        <pc:picChg chg="add mod">
          <ac:chgData name="merkushina ekaterina" userId="4de0e5a37a278373" providerId="LiveId" clId="{C3095F4F-B5CD-4223-9845-660AB2ADC15F}" dt="2022-11-20T16:04:55.623" v="223" actId="1076"/>
          <ac:picMkLst>
            <pc:docMk/>
            <pc:sldMk cId="1892186134" sldId="313"/>
            <ac:picMk id="2" creationId="{F96E68FB-9119-2D5C-6A05-EDCF9371CC83}"/>
          </ac:picMkLst>
        </pc:picChg>
        <pc:picChg chg="add mod">
          <ac:chgData name="merkushina ekaterina" userId="4de0e5a37a278373" providerId="LiveId" clId="{C3095F4F-B5CD-4223-9845-660AB2ADC15F}" dt="2022-11-20T16:04:58.839" v="224" actId="1076"/>
          <ac:picMkLst>
            <pc:docMk/>
            <pc:sldMk cId="1892186134" sldId="313"/>
            <ac:picMk id="3" creationId="{12C19E6E-A5F3-BDB2-84A6-2D8BDDF45A89}"/>
          </ac:picMkLst>
        </pc:picChg>
      </pc:sldChg>
      <pc:sldChg chg="addSp modSp new mod">
        <pc:chgData name="merkushina ekaterina" userId="4de0e5a37a278373" providerId="LiveId" clId="{C3095F4F-B5CD-4223-9845-660AB2ADC15F}" dt="2022-11-20T16:07:54.400" v="264" actId="1076"/>
        <pc:sldMkLst>
          <pc:docMk/>
          <pc:sldMk cId="1099509724" sldId="314"/>
        </pc:sldMkLst>
        <pc:picChg chg="add mod">
          <ac:chgData name="merkushina ekaterina" userId="4de0e5a37a278373" providerId="LiveId" clId="{C3095F4F-B5CD-4223-9845-660AB2ADC15F}" dt="2022-11-20T16:07:44.703" v="261" actId="1076"/>
          <ac:picMkLst>
            <pc:docMk/>
            <pc:sldMk cId="1099509724" sldId="314"/>
            <ac:picMk id="2" creationId="{E0351D7E-0A31-26AA-6808-41CF81546E52}"/>
          </ac:picMkLst>
        </pc:picChg>
        <pc:picChg chg="add mod">
          <ac:chgData name="merkushina ekaterina" userId="4de0e5a37a278373" providerId="LiveId" clId="{C3095F4F-B5CD-4223-9845-660AB2ADC15F}" dt="2022-11-20T16:07:46.991" v="262" actId="1076"/>
          <ac:picMkLst>
            <pc:docMk/>
            <pc:sldMk cId="1099509724" sldId="314"/>
            <ac:picMk id="3" creationId="{922081B0-7BAD-7FD3-C588-DB98204C4899}"/>
          </ac:picMkLst>
        </pc:picChg>
        <pc:picChg chg="add mod">
          <ac:chgData name="merkushina ekaterina" userId="4de0e5a37a278373" providerId="LiveId" clId="{C3095F4F-B5CD-4223-9845-660AB2ADC15F}" dt="2022-11-20T16:07:54.400" v="264" actId="1076"/>
          <ac:picMkLst>
            <pc:docMk/>
            <pc:sldMk cId="1099509724" sldId="314"/>
            <ac:picMk id="4" creationId="{EF4013DC-1ABE-1A36-D736-427B648A38C3}"/>
          </ac:picMkLst>
        </pc:picChg>
      </pc:sldChg>
      <pc:sldChg chg="addSp modSp new mod">
        <pc:chgData name="merkushina ekaterina" userId="4de0e5a37a278373" providerId="LiveId" clId="{C3095F4F-B5CD-4223-9845-660AB2ADC15F}" dt="2022-11-20T17:14:16.323" v="792" actId="14100"/>
        <pc:sldMkLst>
          <pc:docMk/>
          <pc:sldMk cId="222771415" sldId="315"/>
        </pc:sldMkLst>
        <pc:picChg chg="add mod">
          <ac:chgData name="merkushina ekaterina" userId="4de0e5a37a278373" providerId="LiveId" clId="{C3095F4F-B5CD-4223-9845-660AB2ADC15F}" dt="2022-11-20T17:14:16.323" v="792" actId="14100"/>
          <ac:picMkLst>
            <pc:docMk/>
            <pc:sldMk cId="222771415" sldId="315"/>
            <ac:picMk id="2" creationId="{D149FA8B-C2F9-77E0-D2CD-E85F33B82607}"/>
          </ac:picMkLst>
        </pc:picChg>
        <pc:picChg chg="add mod">
          <ac:chgData name="merkushina ekaterina" userId="4de0e5a37a278373" providerId="LiveId" clId="{C3095F4F-B5CD-4223-9845-660AB2ADC15F}" dt="2022-11-20T16:09:27.072" v="283" actId="1076"/>
          <ac:picMkLst>
            <pc:docMk/>
            <pc:sldMk cId="222771415" sldId="315"/>
            <ac:picMk id="3" creationId="{E64D12BA-3944-371E-5D0A-EF8FC871DE35}"/>
          </ac:picMkLst>
        </pc:picChg>
        <pc:picChg chg="add mod">
          <ac:chgData name="merkushina ekaterina" userId="4de0e5a37a278373" providerId="LiveId" clId="{C3095F4F-B5CD-4223-9845-660AB2ADC15F}" dt="2022-11-20T16:09:21.584" v="282" actId="1076"/>
          <ac:picMkLst>
            <pc:docMk/>
            <pc:sldMk cId="222771415" sldId="315"/>
            <ac:picMk id="4" creationId="{78904B5D-861B-BC6C-DE1F-B79BC853EB6F}"/>
          </ac:picMkLst>
        </pc:picChg>
      </pc:sldChg>
      <pc:sldChg chg="addSp modSp new mod">
        <pc:chgData name="merkushina ekaterina" userId="4de0e5a37a278373" providerId="LiveId" clId="{C3095F4F-B5CD-4223-9845-660AB2ADC15F}" dt="2022-11-20T16:15:36.358" v="344" actId="1076"/>
        <pc:sldMkLst>
          <pc:docMk/>
          <pc:sldMk cId="3209964000" sldId="316"/>
        </pc:sldMkLst>
        <pc:picChg chg="add mod">
          <ac:chgData name="merkushina ekaterina" userId="4de0e5a37a278373" providerId="LiveId" clId="{C3095F4F-B5CD-4223-9845-660AB2ADC15F}" dt="2022-11-20T16:15:36.358" v="344" actId="1076"/>
          <ac:picMkLst>
            <pc:docMk/>
            <pc:sldMk cId="3209964000" sldId="316"/>
            <ac:picMk id="2" creationId="{C19FFB26-35F5-2081-1236-879327B798E8}"/>
          </ac:picMkLst>
        </pc:picChg>
        <pc:picChg chg="add mod">
          <ac:chgData name="merkushina ekaterina" userId="4de0e5a37a278373" providerId="LiveId" clId="{C3095F4F-B5CD-4223-9845-660AB2ADC15F}" dt="2022-11-20T16:15:29.975" v="342" actId="1076"/>
          <ac:picMkLst>
            <pc:docMk/>
            <pc:sldMk cId="3209964000" sldId="316"/>
            <ac:picMk id="3" creationId="{226C9244-497A-7177-7202-C4648B72F629}"/>
          </ac:picMkLst>
        </pc:picChg>
        <pc:picChg chg="add mod">
          <ac:chgData name="merkushina ekaterina" userId="4de0e5a37a278373" providerId="LiveId" clId="{C3095F4F-B5CD-4223-9845-660AB2ADC15F}" dt="2022-11-20T16:15:28.055" v="341" actId="14100"/>
          <ac:picMkLst>
            <pc:docMk/>
            <pc:sldMk cId="3209964000" sldId="316"/>
            <ac:picMk id="4" creationId="{650DA8DA-3759-2E09-FE12-1681848AD5C6}"/>
          </ac:picMkLst>
        </pc:picChg>
      </pc:sldChg>
      <pc:sldChg chg="addSp modSp new mod">
        <pc:chgData name="merkushina ekaterina" userId="4de0e5a37a278373" providerId="LiveId" clId="{C3095F4F-B5CD-4223-9845-660AB2ADC15F}" dt="2022-11-20T16:16:25.639" v="354" actId="14100"/>
        <pc:sldMkLst>
          <pc:docMk/>
          <pc:sldMk cId="1764185110" sldId="317"/>
        </pc:sldMkLst>
        <pc:picChg chg="add mod">
          <ac:chgData name="merkushina ekaterina" userId="4de0e5a37a278373" providerId="LiveId" clId="{C3095F4F-B5CD-4223-9845-660AB2ADC15F}" dt="2022-11-20T16:15:59.951" v="348" actId="1076"/>
          <ac:picMkLst>
            <pc:docMk/>
            <pc:sldMk cId="1764185110" sldId="317"/>
            <ac:picMk id="2" creationId="{7AD8EE19-604E-68A7-85B6-7AEF17809411}"/>
          </ac:picMkLst>
        </pc:picChg>
        <pc:picChg chg="add mod">
          <ac:chgData name="merkushina ekaterina" userId="4de0e5a37a278373" providerId="LiveId" clId="{C3095F4F-B5CD-4223-9845-660AB2ADC15F}" dt="2022-11-20T16:16:25.639" v="354" actId="14100"/>
          <ac:picMkLst>
            <pc:docMk/>
            <pc:sldMk cId="1764185110" sldId="317"/>
            <ac:picMk id="3" creationId="{604C0408-9B7E-31F5-5C5A-6804C8E3FA38}"/>
          </ac:picMkLst>
        </pc:picChg>
      </pc:sldChg>
      <pc:sldChg chg="addSp modSp new mod">
        <pc:chgData name="merkushina ekaterina" userId="4de0e5a37a278373" providerId="LiveId" clId="{C3095F4F-B5CD-4223-9845-660AB2ADC15F}" dt="2022-11-20T16:17:19.991" v="366" actId="1076"/>
        <pc:sldMkLst>
          <pc:docMk/>
          <pc:sldMk cId="3245250778" sldId="318"/>
        </pc:sldMkLst>
        <pc:picChg chg="add mod">
          <ac:chgData name="merkushina ekaterina" userId="4de0e5a37a278373" providerId="LiveId" clId="{C3095F4F-B5CD-4223-9845-660AB2ADC15F}" dt="2022-11-20T16:17:19.991" v="366" actId="1076"/>
          <ac:picMkLst>
            <pc:docMk/>
            <pc:sldMk cId="3245250778" sldId="318"/>
            <ac:picMk id="2" creationId="{5B8A20A9-AE7C-C139-F6C4-553BDC49AB6C}"/>
          </ac:picMkLst>
        </pc:picChg>
      </pc:sldChg>
      <pc:sldChg chg="addSp modSp new mod">
        <pc:chgData name="merkushina ekaterina" userId="4de0e5a37a278373" providerId="LiveId" clId="{C3095F4F-B5CD-4223-9845-660AB2ADC15F}" dt="2022-11-20T16:19:14.767" v="383" actId="1076"/>
        <pc:sldMkLst>
          <pc:docMk/>
          <pc:sldMk cId="4014731198" sldId="319"/>
        </pc:sldMkLst>
        <pc:picChg chg="add mod">
          <ac:chgData name="merkushina ekaterina" userId="4de0e5a37a278373" providerId="LiveId" clId="{C3095F4F-B5CD-4223-9845-660AB2ADC15F}" dt="2022-11-20T16:17:43.735" v="369" actId="1076"/>
          <ac:picMkLst>
            <pc:docMk/>
            <pc:sldMk cId="4014731198" sldId="319"/>
            <ac:picMk id="2" creationId="{AFA33D7A-729C-655C-803E-A3B4A240A15C}"/>
          </ac:picMkLst>
        </pc:picChg>
        <pc:picChg chg="add mod">
          <ac:chgData name="merkushina ekaterina" userId="4de0e5a37a278373" providerId="LiveId" clId="{C3095F4F-B5CD-4223-9845-660AB2ADC15F}" dt="2022-11-20T16:19:08.063" v="380" actId="1076"/>
          <ac:picMkLst>
            <pc:docMk/>
            <pc:sldMk cId="4014731198" sldId="319"/>
            <ac:picMk id="3" creationId="{12607AC0-92E3-C8CE-59B8-A312BA3092E7}"/>
          </ac:picMkLst>
        </pc:picChg>
        <pc:picChg chg="add mod">
          <ac:chgData name="merkushina ekaterina" userId="4de0e5a37a278373" providerId="LiveId" clId="{C3095F4F-B5CD-4223-9845-660AB2ADC15F}" dt="2022-11-20T16:19:14.767" v="383" actId="1076"/>
          <ac:picMkLst>
            <pc:docMk/>
            <pc:sldMk cId="4014731198" sldId="319"/>
            <ac:picMk id="4" creationId="{8E625448-8CB7-9076-0674-C731F3D36383}"/>
          </ac:picMkLst>
        </pc:picChg>
      </pc:sldChg>
      <pc:sldChg chg="new del">
        <pc:chgData name="merkushina ekaterina" userId="4de0e5a37a278373" providerId="LiveId" clId="{C3095F4F-B5CD-4223-9845-660AB2ADC15F}" dt="2022-11-20T16:26:12.606" v="434" actId="2696"/>
        <pc:sldMkLst>
          <pc:docMk/>
          <pc:sldMk cId="265146158" sldId="320"/>
        </pc:sldMkLst>
      </pc:sldChg>
      <pc:sldChg chg="addSp modSp new mod">
        <pc:chgData name="merkushina ekaterina" userId="4de0e5a37a278373" providerId="LiveId" clId="{C3095F4F-B5CD-4223-9845-660AB2ADC15F}" dt="2022-11-20T16:28:35.982" v="450" actId="14100"/>
        <pc:sldMkLst>
          <pc:docMk/>
          <pc:sldMk cId="1917383856" sldId="320"/>
        </pc:sldMkLst>
        <pc:picChg chg="add mod">
          <ac:chgData name="merkushina ekaterina" userId="4de0e5a37a278373" providerId="LiveId" clId="{C3095F4F-B5CD-4223-9845-660AB2ADC15F}" dt="2022-11-20T16:28:35.982" v="450" actId="14100"/>
          <ac:picMkLst>
            <pc:docMk/>
            <pc:sldMk cId="1917383856" sldId="320"/>
            <ac:picMk id="2" creationId="{04259946-7FBC-BF16-D019-5F83EAF02A2F}"/>
          </ac:picMkLst>
        </pc:picChg>
        <pc:picChg chg="add mod">
          <ac:chgData name="merkushina ekaterina" userId="4de0e5a37a278373" providerId="LiveId" clId="{C3095F4F-B5CD-4223-9845-660AB2ADC15F}" dt="2022-11-20T16:28:29.680" v="449" actId="1076"/>
          <ac:picMkLst>
            <pc:docMk/>
            <pc:sldMk cId="1917383856" sldId="320"/>
            <ac:picMk id="3" creationId="{F21009CB-907D-56E2-6604-750EE328496C}"/>
          </ac:picMkLst>
        </pc:picChg>
      </pc:sldChg>
      <pc:sldChg chg="addSp modSp new mod">
        <pc:chgData name="merkushina ekaterina" userId="4de0e5a37a278373" providerId="LiveId" clId="{C3095F4F-B5CD-4223-9845-660AB2ADC15F}" dt="2022-11-20T17:00:17.237" v="688" actId="1076"/>
        <pc:sldMkLst>
          <pc:docMk/>
          <pc:sldMk cId="4285853130" sldId="321"/>
        </pc:sldMkLst>
        <pc:picChg chg="add mod">
          <ac:chgData name="merkushina ekaterina" userId="4de0e5a37a278373" providerId="LiveId" clId="{C3095F4F-B5CD-4223-9845-660AB2ADC15F}" dt="2022-11-20T17:00:17.237" v="688" actId="1076"/>
          <ac:picMkLst>
            <pc:docMk/>
            <pc:sldMk cId="4285853130" sldId="321"/>
            <ac:picMk id="2" creationId="{A6F7F824-98EA-68CE-2643-51006AC8E271}"/>
          </ac:picMkLst>
        </pc:picChg>
        <pc:picChg chg="add mod">
          <ac:chgData name="merkushina ekaterina" userId="4de0e5a37a278373" providerId="LiveId" clId="{C3095F4F-B5CD-4223-9845-660AB2ADC15F}" dt="2022-11-20T17:00:07.589" v="683" actId="1076"/>
          <ac:picMkLst>
            <pc:docMk/>
            <pc:sldMk cId="4285853130" sldId="321"/>
            <ac:picMk id="3" creationId="{2F8FDE44-9A49-6E6D-FDC0-63F8D9420297}"/>
          </ac:picMkLst>
        </pc:picChg>
      </pc:sldChg>
      <pc:sldMasterChg chg="setBg modSldLayout">
        <pc:chgData name="merkushina ekaterina" userId="4de0e5a37a278373" providerId="LiveId" clId="{C3095F4F-B5CD-4223-9845-660AB2ADC15F}" dt="2022-11-16T17:37:22.930" v="89"/>
        <pc:sldMasterMkLst>
          <pc:docMk/>
          <pc:sldMasterMk cId="0" sldId="2147483756"/>
        </pc:sldMasterMkLst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57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58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59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60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61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62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63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64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65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66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6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385402CD-055A-411C-A180-3F5D148A5D7D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85402CD-055A-411C-A180-3F5D148A5D7D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385402CD-055A-411C-A180-3F5D148A5D7D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385402CD-055A-411C-A180-3F5D148A5D7D}" type="datetimeFigureOut">
              <a:rPr lang="ru-RU" smtClean="0"/>
              <a:pPr/>
              <a:t>20.11.2022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476672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Министерство образования РМ</a:t>
            </a:r>
            <a:b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23320" y="908720"/>
            <a:ext cx="61206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             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Портфолио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br>
              <a:rPr lang="ru-RU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</a:t>
            </a: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Бакевич Ольги Александровны, </a:t>
            </a:r>
          </a:p>
          <a:p>
            <a:r>
              <a:rPr lang="ru-RU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воспитателя МАДОУ «Детский сад комбинированного вида №82 »</a:t>
            </a:r>
          </a:p>
          <a:p>
            <a:r>
              <a:rPr lang="ru-RU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                                         г.о. Саранск</a:t>
            </a:r>
            <a:endParaRPr lang="ru-RU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2087463"/>
            <a:ext cx="597666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Дата рождения: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09.02.1984 г.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Профессиональное образование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: высшее, 28.06.2006 г. МГПИ   им .М. Е. Евсевьева. Учитель биологии и химии    по специальности «Биология » с дополнительной специальностью «Химия», 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Профессиональная переподготовка:</a:t>
            </a:r>
            <a:r>
              <a:rPr lang="ru-RU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01.02.2017 г.  АНО ВО «МИСАО» Московский институт современного академического образования по программе дополнительного профессионального образования «Дошкольная педагогика и психология»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Стаж педагогической работы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(по специальности): 3 года.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Общий трудовой стаж: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16 лет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Квалификационная категория: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Дата последней аттестации: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Занимаемая должность: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воспитатель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770292-D047-55A8-0E30-96D2F79F1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25991"/>
            <a:ext cx="2650936" cy="3976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       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турнирах, соревнованиях, акциях, фестивалях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BB665C-6B01-3B25-6410-035C23AB6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412776"/>
            <a:ext cx="3630662" cy="51342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30A8C2-88BA-7CCD-3618-AF1F9EDC2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55" y="1410563"/>
            <a:ext cx="3709073" cy="52451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941F27-41C3-8A88-87A7-587499350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08" y="188640"/>
            <a:ext cx="2667718" cy="37927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956AA8-0EC7-DF14-2726-98A926A5E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801" y="175442"/>
            <a:ext cx="2910186" cy="41154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9919B5-E112-11D1-8973-3EAC00A22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741" y="2897581"/>
            <a:ext cx="2799548" cy="395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78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6E68FB-9119-2D5C-6A05-EDCF9371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44" y="188640"/>
            <a:ext cx="4340728" cy="3542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C19E6E-A5F3-BDB2-84A6-2D8BDDF45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477969" cy="316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86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351D7E-0A31-26AA-6808-41CF81546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66" y="315434"/>
            <a:ext cx="2638043" cy="3680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2081B0-7BAD-7FD3-C588-DB98204C4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382" y="2852936"/>
            <a:ext cx="2702491" cy="38069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4013DC-1ABE-1A36-D736-427B648A3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925" y="398835"/>
            <a:ext cx="2724309" cy="34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09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49FA8B-C2F9-77E0-D2CD-E85F33B82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84" y="476673"/>
            <a:ext cx="2648203" cy="37444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4D12BA-3944-371E-5D0A-EF8FC871D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911" y="2780928"/>
            <a:ext cx="2782178" cy="39380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904B5D-861B-BC6C-DE1F-B79BC853E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312" y="303041"/>
            <a:ext cx="2888943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476673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3E5844-9FAB-6F4A-D377-67BE673F1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07250"/>
            <a:ext cx="3600400" cy="56106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DEC2BE-B0E9-A67C-25B4-EC1542510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24744"/>
            <a:ext cx="3944027" cy="541491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Выступления на научно – практических конференциях,    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семинарах; проведение открытых занятий,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мастер-  классов, мероприятий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FC476C-87C3-1789-3E1F-8BD3B6A44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497211"/>
            <a:ext cx="3571953" cy="50512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8BE1D6-3670-487F-CEFF-BE97E53D6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498891"/>
            <a:ext cx="3571953" cy="505126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9FFB26-35F5-2081-1236-879327B79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45" y="290591"/>
            <a:ext cx="2894105" cy="41044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6C9244-497A-7177-7202-C4648B72F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255" y="2924944"/>
            <a:ext cx="2691364" cy="38518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0DA8DA-3759-2E09-FE12-1681848AD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898" y="290591"/>
            <a:ext cx="2769590" cy="385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64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D8EE19-604E-68A7-85B6-7AEF17809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80728"/>
            <a:ext cx="4036805" cy="56488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4C0408-9B7E-31F5-5C5A-6804C8E3F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121" y="980728"/>
            <a:ext cx="3962522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85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8A20A9-AE7C-C139-F6C4-553BDC49A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24744"/>
            <a:ext cx="6901590" cy="48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50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692696"/>
            <a:ext cx="8460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собственного инновационного педагогического опыта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340768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Бакевич Ольга Александровна, </a:t>
            </a:r>
          </a:p>
          <a:p>
            <a:pPr algn="ctr"/>
            <a:r>
              <a:rPr lang="ru-RU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воспитателя  МАДОУ «Детский сад комбинированного вида №82»   г.о. Саранск</a:t>
            </a:r>
            <a:endParaRPr lang="ru-RU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439002"/>
            <a:ext cx="77048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  <a:r>
              <a:rPr lang="ru-RU" sz="2400" b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«</a:t>
            </a:r>
            <a:r>
              <a:rPr lang="ru-RU" sz="2400" b="0" i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«Духовно – нравственное воспитание дошкольников средствами изобразительного искусства»</a:t>
            </a:r>
            <a:r>
              <a:rPr lang="ru-RU" sz="2400" b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»</a:t>
            </a:r>
            <a:endParaRPr lang="ru-RU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    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http://ds82sar.schoolrm.ru/</a:t>
            </a:r>
          </a:p>
          <a:p>
            <a:pPr algn="ctr"/>
            <a:endParaRPr lang="ru-RU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A33D7A-729C-655C-803E-A3B4A240A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2689037" cy="39590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607AC0-92E3-C8CE-59B8-A312BA309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473" y="188640"/>
            <a:ext cx="3521007" cy="24875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625448-8CB7-9076-0674-C731F3D36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788" y="2940997"/>
            <a:ext cx="264322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31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F7172B-BF40-5E28-5522-6862D4E76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1052736"/>
            <a:ext cx="3841453" cy="54323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D385BF-B454-622A-C65A-1259698CE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476" y="1052736"/>
            <a:ext cx="3841453" cy="543238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4868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Проведение открытых занятий, мастер – классов, мероприятий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E3A0A9-17E9-41A1-2FA8-6BD77EEFB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340768"/>
            <a:ext cx="3626974" cy="513236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4694" y="3244334"/>
            <a:ext cx="3879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692696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Общественная активность педагога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6644CB-5FD2-1132-6054-D4EFA7BF1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98" y="1412775"/>
            <a:ext cx="3798278" cy="52148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B952C9-CBC9-2A68-E495-628CD63A8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214" y="1412774"/>
            <a:ext cx="3798277" cy="521481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259946-7FBC-BF16-D019-5F83EAF02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1124744"/>
            <a:ext cx="3870541" cy="54726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1009CB-907D-56E2-6604-750EE3284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979" y="1124744"/>
            <a:ext cx="3899151" cy="551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83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548681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Позитивные результаты с воспитанниками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FEBD2E-B5F6-FCF8-56D8-F6491F5DD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09922"/>
            <a:ext cx="3809666" cy="53874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C70E43-1CF6-395E-7105-7FE628FD1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979" y="1181123"/>
            <a:ext cx="3830031" cy="541622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476672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679D00-9541-ADE3-0FD5-8451D30F9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24744"/>
            <a:ext cx="3830537" cy="54169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1B9A02-69B7-EDA3-4C08-C43B276CE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206" y="1153176"/>
            <a:ext cx="3830537" cy="541694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5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 с детьми из социально -неблагополучных семей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DAA71E-5C17-9B83-270F-2CAAD71B3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458" y="1484784"/>
            <a:ext cx="3538445" cy="50038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EF882C-1730-B814-8DCB-AC3549F3B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481748"/>
            <a:ext cx="3646856" cy="500691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404663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917D85-788A-9901-FC3B-CAA2BE0A3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73995"/>
            <a:ext cx="2604670" cy="36833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4B2007-6CE6-F738-5FA5-9AF67AF0B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618" y="790109"/>
            <a:ext cx="3550945" cy="24948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794702-7EF8-BCF5-F51D-172871250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864" y="3086472"/>
            <a:ext cx="2471001" cy="37715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7D0DB4-B12D-A421-7267-302E65E0E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607" y="3621012"/>
            <a:ext cx="3621889" cy="256419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BC016F-C70B-AA3C-4B30-38728110C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57" y="123582"/>
            <a:ext cx="2239622" cy="31369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6F6B58-DCC9-E523-9382-892BB81A2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962" y="123582"/>
            <a:ext cx="2214861" cy="31368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FF2FF4-65C3-8F30-6ACC-FB141CE8D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3366426"/>
            <a:ext cx="2296131" cy="32505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9C963E-70BC-4F8F-C040-57A7161E4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3358707"/>
            <a:ext cx="2392186" cy="33757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3539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76470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 инновационной деятельности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FA304A-E3F3-E878-11B1-44B4ADF91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73921"/>
            <a:ext cx="3688400" cy="50662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06FE27-C115-AB33-AA90-D5F025CA5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657" y="1916832"/>
            <a:ext cx="4674281" cy="350571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F7F824-98EA-68CE-2643-51006AC8E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717032"/>
            <a:ext cx="4297932" cy="30135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8FDE44-9A49-6E6D-FDC0-63F8D9420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22" y="476672"/>
            <a:ext cx="438711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53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6D4A79-0566-F593-E3F0-8EEE5A1F4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2880320" cy="40966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3FBE9C-B8C2-D11F-D9DC-2102CEE7D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628800"/>
            <a:ext cx="2754307" cy="38884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8DA9EC-B24B-D502-EC34-51E42C47E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187" y="2564904"/>
            <a:ext cx="2736304" cy="386898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AB6B75-152C-8E3D-5961-3C0FE64FE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95" y="96937"/>
            <a:ext cx="2219136" cy="32494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7BD103-6278-D24D-EBDC-6C5B1C386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367" y="3346387"/>
            <a:ext cx="2363122" cy="34111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061869-367C-E958-FA06-E3C8706B0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569" y="96937"/>
            <a:ext cx="2225233" cy="31153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B235FC-9DEB-B6A3-C62E-8C6179AD5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802" y="3106371"/>
            <a:ext cx="2503434" cy="362451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764704"/>
            <a:ext cx="6192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152731-4D0D-7A2E-5DB5-73D9137CF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4" y="1134036"/>
            <a:ext cx="2625308" cy="37107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F7318F-49EA-546C-8041-4347820B3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77" y="2636912"/>
            <a:ext cx="2672204" cy="40043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C4DCE8-F8AB-42D6-9590-DEDD4D029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566" y="1652978"/>
            <a:ext cx="3161600" cy="444031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74203A-465D-0659-F845-683B02BD6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15" y="607490"/>
            <a:ext cx="4129485" cy="58397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0B0B18-8E37-0D91-C0C1-7A2C7757D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620687"/>
            <a:ext cx="4129485" cy="58397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E60411-C1FC-A33F-A894-76F6CCBBF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54866"/>
            <a:ext cx="4069822" cy="57553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8C0028-3EAD-C6FD-9A42-9060FF1BF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232" y="620688"/>
            <a:ext cx="4118159" cy="58236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92697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публикаций, включая -  интернет публикации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42E5F2-56AB-1633-F25E-E114173B7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281" y="1062029"/>
            <a:ext cx="3985469" cy="56360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692696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4CF2B2-8255-2616-D34A-88C97A1AF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01" y="692697"/>
            <a:ext cx="4009726" cy="55051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4C373-25E3-4836-256C-D11D26FC3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659" y="692696"/>
            <a:ext cx="4009726" cy="55051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A116E7-887A-9F64-94E7-B1CABB10C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87" y="618877"/>
            <a:ext cx="4139953" cy="58178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B5B57C-28A1-0ADC-7B4F-AE3EE7938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84" y="634118"/>
            <a:ext cx="4139952" cy="581564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7A1498-FA87-657C-9199-027603BC2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50614"/>
            <a:ext cx="3888432" cy="53406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4BF61B-0426-43BA-109F-90A6E1210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70" y="754364"/>
            <a:ext cx="3711986" cy="524627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1441</TotalTime>
  <Words>258</Words>
  <Application>Microsoft Office PowerPoint</Application>
  <PresentationFormat>Экран (4:3)</PresentationFormat>
  <Paragraphs>36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 Black</vt:lpstr>
      <vt:lpstr>Georgia</vt:lpstr>
      <vt:lpstr>Times New Roman</vt:lpstr>
      <vt:lpstr>Trebuchet MS</vt:lpstr>
      <vt:lpstr>Wingdings 2</vt:lpstr>
      <vt:lpstr>Городская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merkushina ekaterina</cp:lastModifiedBy>
  <cp:revision>126</cp:revision>
  <dcterms:created xsi:type="dcterms:W3CDTF">2021-10-17T16:25:26Z</dcterms:created>
  <dcterms:modified xsi:type="dcterms:W3CDTF">2022-11-20T19:52:47Z</dcterms:modified>
</cp:coreProperties>
</file>