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5" r:id="rId3"/>
    <p:sldId id="267" r:id="rId4"/>
    <p:sldId id="268" r:id="rId5"/>
    <p:sldId id="266" r:id="rId6"/>
    <p:sldId id="272" r:id="rId7"/>
    <p:sldId id="271" r:id="rId8"/>
    <p:sldId id="270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26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1FCD4-79C4-4C44-AFFF-A4E629B42771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4E617-AF2C-4DF2-BCF6-60EA4874F4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3415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1FCD4-79C4-4C44-AFFF-A4E629B42771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4E617-AF2C-4DF2-BCF6-60EA4874F4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534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1FCD4-79C4-4C44-AFFF-A4E629B42771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4E617-AF2C-4DF2-BCF6-60EA4874F4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285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1FCD4-79C4-4C44-AFFF-A4E629B42771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4E617-AF2C-4DF2-BCF6-60EA4874F4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2619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1FCD4-79C4-4C44-AFFF-A4E629B42771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4E617-AF2C-4DF2-BCF6-60EA4874F4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3038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1FCD4-79C4-4C44-AFFF-A4E629B42771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4E617-AF2C-4DF2-BCF6-60EA4874F4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204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1FCD4-79C4-4C44-AFFF-A4E629B42771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4E617-AF2C-4DF2-BCF6-60EA4874F4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7223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1FCD4-79C4-4C44-AFFF-A4E629B42771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4E617-AF2C-4DF2-BCF6-60EA4874F4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8003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1FCD4-79C4-4C44-AFFF-A4E629B42771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4E617-AF2C-4DF2-BCF6-60EA4874F4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6311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1FCD4-79C4-4C44-AFFF-A4E629B42771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4E617-AF2C-4DF2-BCF6-60EA4874F4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5299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1FCD4-79C4-4C44-AFFF-A4E629B42771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4E617-AF2C-4DF2-BCF6-60EA4874F4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4105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A1FCD4-79C4-4C44-AFFF-A4E629B42771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24E617-AF2C-4DF2-BCF6-60EA4874F4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1572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77815" y="425605"/>
            <a:ext cx="85930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Структурное Подразделение «Детский сад №114 комбинированного вида» </a:t>
            </a:r>
            <a:b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«Детский сад «Радуга» комбинированного вида» </a:t>
            </a:r>
            <a:b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Рузаевского муниципального района.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37492" y="1546666"/>
            <a:ext cx="990599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Познавательно - творческий </a:t>
            </a:r>
            <a:r>
              <a:rPr lang="ru-RU" sz="3200" b="1" dirty="0">
                <a:solidFill>
                  <a:schemeClr val="bg1"/>
                </a:solidFill>
                <a:latin typeface="Arial Black" panose="020B0A04020102020204" pitchFamily="34" charset="0"/>
              </a:rPr>
              <a:t>проект</a:t>
            </a: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Сказка </a:t>
            </a:r>
            <a:r>
              <a:rPr lang="ru-RU" sz="3200" b="1" dirty="0">
                <a:solidFill>
                  <a:schemeClr val="bg1"/>
                </a:solidFill>
                <a:latin typeface="Arial Black" panose="020B0A04020102020204" pitchFamily="34" charset="0"/>
              </a:rPr>
              <a:t>А. С</a:t>
            </a:r>
            <a:r>
              <a:rPr lang="ru-RU" sz="32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. Пушкина </a:t>
            </a: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«</a:t>
            </a:r>
            <a:r>
              <a:rPr lang="ru-RU" sz="3200" b="1" dirty="0">
                <a:solidFill>
                  <a:schemeClr val="bg1"/>
                </a:solidFill>
                <a:latin typeface="Arial Black" panose="020B0A04020102020204" pitchFamily="34" charset="0"/>
              </a:rPr>
              <a:t>Сказка о рыбаке и рыбке</a:t>
            </a:r>
            <a:r>
              <a:rPr lang="ru-RU" sz="32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»</a:t>
            </a: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(средняя группа) </a:t>
            </a:r>
            <a:endParaRPr lang="ru-RU" sz="3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43194" y="4677507"/>
            <a:ext cx="51730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воспитатель: Синицына О.Н.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258" y="3806500"/>
            <a:ext cx="5116911" cy="303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483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570892" y="305068"/>
            <a:ext cx="9718431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 проекта: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познавательно – творческий   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Продолжительность: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кратко срочный ( 1 неделя)</a:t>
            </a:r>
            <a:b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проекта: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дети средней   группы (4-5лет), воспитатель, родители.</a:t>
            </a:r>
            <a:b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 исследования: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сказка. </a:t>
            </a: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</a:t>
            </a:r>
            <a:r>
              <a:rPr lang="ru-RU" sz="20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br>
              <a:rPr lang="ru-RU" sz="20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Познакомив детей с волшебным миром сказок. Мы, несомненно, прививаем им любовь к слову и интерес к сказкам. Именно сказки являются прекрасным материалом для обучения детей младшего дошкольного возраста развитию речи. Трудно переоценить значение Пушкинских творений для формирующейся личности: они открывают маленькому читателю огромный мир человеческих мыслей, чувств, сопереживания. </a:t>
            </a:r>
            <a:b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</a:t>
            </a:r>
            <a:br>
              <a:rPr lang="ru-RU" sz="20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детей с детским писателем  А. С. Пушкиным, и с его творчеством.</a:t>
            </a:r>
            <a:b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</a:t>
            </a:r>
            <a:br>
              <a:rPr lang="ru-RU" sz="20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для: 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ознакомления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с произведениями А.С. Пушкина; </a:t>
            </a: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формирования умений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слушать сказки, понимать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содержание,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оценивать поступки героев, умение отвечать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вопросы по содержанию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умений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рассматривать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иллюстрации;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развития творческих способностей, умение передавать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образы сказочных персонажей в рисунках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160055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90954" y="276724"/>
            <a:ext cx="11019692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нлайн - опрос родителей 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том, какие книги дома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читают детям,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знакомы ли 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детям с произведениями 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А.С. Пушкина?</a:t>
            </a:r>
            <a:b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Обсуждение целей и задач проекта, выяснения возможностей, необходимых для реализации проекта.</a:t>
            </a:r>
            <a:b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предметно- развивающей среды </a:t>
            </a:r>
            <a:r>
              <a:rPr lang="ru-RU" sz="2000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презентации «Сказки А. С. Пушкина» ,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Офлайн – запись чтения и обсуждения «Сказки о рыбаке и рыбке» 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размещение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познавательного материала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сайте «Вести из групп» и рассылка родителям в группе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WhatsApp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плана работы.</a:t>
            </a:r>
            <a:b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Подбор методической, художественной литературы, иллюстративного,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материала по теме проекта.</a:t>
            </a:r>
            <a:b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Подготовка необходимого материала для проведения проекта.</a:t>
            </a:r>
            <a:b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8414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90246" y="499521"/>
            <a:ext cx="1026355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этап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-Рассматривание портрета А.С. Пушкина.</a:t>
            </a:r>
            <a:b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-Беседа с детьми «6 июня – Пушкинский день России»;</a:t>
            </a:r>
            <a:b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-Расширить знания детей о сказках А.С. Пушкина;</a:t>
            </a:r>
            <a:b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Рассматривание книг,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иллюстраций с родителями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сказкам А.С. Пушкина;</a:t>
            </a:r>
            <a:b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Чтение сказки «О рыбаке и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рыбке », беседа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сказке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правильно сделала старуха»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этой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сказке, знакомство с пословицами и выражением «У разбитого корыта».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Коллекция раскрасок к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сказкам.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Дидактическая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Какой сказочный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герой лишний?».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Рисование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«Сюжет сказки»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94338" y="3599852"/>
            <a:ext cx="1009357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Заключительный этап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Вернисаж сотворчества детей и родителей 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сказке А.С. Пушкина "Сказка о рыбаке и рыбке"</a:t>
            </a:r>
            <a:b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90921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62354" y="1264913"/>
            <a:ext cx="105624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Ожидаемый результат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ходе реализации данного проекта у детей повышается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к произведениям А.С. 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Пушкина, активизируется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потребность к слушанию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сказок, узнаванию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знакомых сказок.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40877" y="2729880"/>
            <a:ext cx="840544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данном проекте, все дети познакомились с великим русским поэтом  А. С. Пушкиным,  и с его сказкой «Сказка о рыбаке и рыбке». </a:t>
            </a: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участвовали в продуктивной деятельности по</a:t>
            </a:r>
            <a:b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произведению поэта. </a:t>
            </a: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дети  принимали активное участие в подготовке  вернисажа рисунков  по сказке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58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567" t="21985" r="6027" b="2068"/>
          <a:stretch/>
        </p:blipFill>
        <p:spPr>
          <a:xfrm>
            <a:off x="1088591" y="847138"/>
            <a:ext cx="2543373" cy="2846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2465" t="7915" r="13991" b="11829"/>
          <a:stretch/>
        </p:blipFill>
        <p:spPr>
          <a:xfrm>
            <a:off x="8461925" y="1015338"/>
            <a:ext cx="2574620" cy="37426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177275" y="3693293"/>
            <a:ext cx="2366003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Бакаев максим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87582" y="4792601"/>
            <a:ext cx="2323306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Морозов Дима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5163" y="1420491"/>
            <a:ext cx="2663562" cy="401701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81751" y="5110781"/>
            <a:ext cx="2287263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Линд </a:t>
            </a:r>
            <a:r>
              <a:rPr lang="ru-RU" sz="2400" b="1" dirty="0" err="1" smtClean="0">
                <a:solidFill>
                  <a:schemeClr val="bg1"/>
                </a:solidFill>
              </a:rPr>
              <a:t>Арсентий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675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116637"/>
            <a:ext cx="12193057" cy="68585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3440" r="18490" b="16201"/>
          <a:stretch/>
        </p:blipFill>
        <p:spPr>
          <a:xfrm>
            <a:off x="718806" y="483973"/>
            <a:ext cx="3111349" cy="2872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20751" t="13777" r="8574" b="17009"/>
          <a:stretch/>
        </p:blipFill>
        <p:spPr>
          <a:xfrm>
            <a:off x="4754843" y="1972662"/>
            <a:ext cx="2262554" cy="2951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140594" y="3210496"/>
            <a:ext cx="2146687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Родина Настя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39079" y="4888131"/>
            <a:ext cx="2286001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Грашина</a:t>
            </a:r>
            <a:r>
              <a:rPr lang="ru-RU" sz="2400" b="1" dirty="0" smtClean="0">
                <a:solidFill>
                  <a:schemeClr val="bg1"/>
                </a:solidFill>
              </a:rPr>
              <a:t> Настя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8598" y="926123"/>
            <a:ext cx="3026903" cy="39458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56384" y="4462653"/>
            <a:ext cx="2786753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b="1" dirty="0" err="1" smtClean="0">
                <a:solidFill>
                  <a:schemeClr val="bg1"/>
                </a:solidFill>
              </a:rPr>
              <a:t>Лайкина</a:t>
            </a:r>
            <a:r>
              <a:rPr lang="ru-RU" sz="2400" b="1" dirty="0" smtClean="0">
                <a:solidFill>
                  <a:schemeClr val="bg1"/>
                </a:solidFill>
              </a:rPr>
              <a:t> Вероника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3074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8186" r="29196" b="27594"/>
          <a:stretch/>
        </p:blipFill>
        <p:spPr>
          <a:xfrm>
            <a:off x="1532090" y="738601"/>
            <a:ext cx="2922921" cy="3724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22934" t="15785" r="19500" b="8807"/>
          <a:stretch/>
        </p:blipFill>
        <p:spPr>
          <a:xfrm>
            <a:off x="8127384" y="959528"/>
            <a:ext cx="3018692" cy="2965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672182" y="4397841"/>
            <a:ext cx="2642736" cy="4001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Мартынов Арсений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67430" y="4001294"/>
            <a:ext cx="2938600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Терехин Илья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0736" y="1587682"/>
            <a:ext cx="3256601" cy="368323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85697" y="4966125"/>
            <a:ext cx="2426677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Логинов </a:t>
            </a:r>
            <a:r>
              <a:rPr lang="ru-RU" sz="2400" b="1" dirty="0">
                <a:solidFill>
                  <a:schemeClr val="bg1"/>
                </a:solidFill>
              </a:rPr>
              <a:t>Г</a:t>
            </a:r>
            <a:r>
              <a:rPr lang="ru-RU" sz="2400" b="1" dirty="0" smtClean="0">
                <a:solidFill>
                  <a:schemeClr val="bg1"/>
                </a:solidFill>
              </a:rPr>
              <a:t>леб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85092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535</TotalTime>
  <Words>68</Words>
  <Application>Microsoft Office PowerPoint</Application>
  <PresentationFormat>Широкоэкранный</PresentationFormat>
  <Paragraphs>35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5" baseType="lpstr">
      <vt:lpstr>Arial</vt:lpstr>
      <vt:lpstr>Arial Black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User4</dc:creator>
  <cp:lastModifiedBy>User4</cp:lastModifiedBy>
  <cp:revision>18</cp:revision>
  <dcterms:created xsi:type="dcterms:W3CDTF">2020-06-08T12:47:31Z</dcterms:created>
  <dcterms:modified xsi:type="dcterms:W3CDTF">2020-06-11T14:36:11Z</dcterms:modified>
</cp:coreProperties>
</file>