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1" autoAdjust="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379BC1-12AF-4FA2-8E27-4286BC471E23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8DC57D-EF54-4390-9C62-187B140EB2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3611607"/>
            <a:ext cx="4429156" cy="11997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для средней группы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6"/>
            <a:ext cx="77867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Здравствуй, дерево!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1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377635" cy="46688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286280" cy="1143000"/>
          </a:xfrm>
        </p:spPr>
        <p:txBody>
          <a:bodyPr/>
          <a:lstStyle/>
          <a:p>
            <a:r>
              <a:rPr lang="ru-RU" dirty="0" smtClean="0"/>
              <a:t>Береза осенью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foto_ru_1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215238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4214842" cy="1143000"/>
          </a:xfrm>
        </p:spPr>
        <p:txBody>
          <a:bodyPr/>
          <a:lstStyle/>
          <a:p>
            <a:r>
              <a:rPr lang="ru-RU" dirty="0" smtClean="0"/>
              <a:t>Береза зимой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361" y="1481138"/>
            <a:ext cx="666727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86050" y="274638"/>
            <a:ext cx="37147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Береза весной.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4189_2ec03b0a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779" y="1481138"/>
            <a:ext cx="640844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000528" cy="1143000"/>
          </a:xfrm>
        </p:spPr>
        <p:txBody>
          <a:bodyPr/>
          <a:lstStyle/>
          <a:p>
            <a:r>
              <a:rPr lang="ru-RU" dirty="0" smtClean="0"/>
              <a:t>Береза летом.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81138"/>
            <a:ext cx="628654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a69264b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1" y="1214422"/>
            <a:ext cx="5857916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714908" cy="1143000"/>
          </a:xfrm>
        </p:spPr>
        <p:txBody>
          <a:bodyPr/>
          <a:lstStyle/>
          <a:p>
            <a:r>
              <a:rPr lang="ru-RU" dirty="0" smtClean="0"/>
              <a:t>Сережки березы.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reza-serejki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214422"/>
            <a:ext cx="5929354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_0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6500857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</TotalTime>
  <Words>21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</vt:lpstr>
      <vt:lpstr>Береза осенью</vt:lpstr>
      <vt:lpstr>Береза зимой</vt:lpstr>
      <vt:lpstr>Береза весной.</vt:lpstr>
      <vt:lpstr>Береза летом.</vt:lpstr>
      <vt:lpstr>Слайд 6</vt:lpstr>
      <vt:lpstr>Сережки березы.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Ринат</dc:creator>
  <cp:lastModifiedBy>Ринат</cp:lastModifiedBy>
  <cp:revision>5</cp:revision>
  <dcterms:created xsi:type="dcterms:W3CDTF">2013-11-18T10:18:14Z</dcterms:created>
  <dcterms:modified xsi:type="dcterms:W3CDTF">2013-11-18T11:05:22Z</dcterms:modified>
</cp:coreProperties>
</file>