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239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ng.pngtree.com/thumb_back/fw800/back_our/20190622/ourmid/pngtree-ocean-world-blue-card-psd-layered-banner-image_2191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82"/>
          <a:stretch/>
        </p:blipFill>
        <p:spPr bwMode="auto">
          <a:xfrm>
            <a:off x="14935" y="0"/>
            <a:ext cx="6843065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8680" y="586293"/>
            <a:ext cx="5976664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рекомендуется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FontTx/>
              <a:buChar char="-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рыбах (морских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пресноводных, аквариумных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457200" algn="just"/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FontTx/>
              <a:buChar char="-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особенности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проживания, питания, строения и дыхания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рыб;</a:t>
            </a:r>
          </a:p>
          <a:p>
            <a:pPr indent="457200" algn="just">
              <a:buFontTx/>
              <a:buChar char="-"/>
            </a:pP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FontTx/>
              <a:buChar char="-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 иллюстрации рыб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buFontTx/>
              <a:buChar char="-"/>
            </a:pP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FontTx/>
              <a:buChar char="-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обсудить с ребенком «Сказку о рыбаке и рыбке»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С. Пушкина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buFontTx/>
              <a:buChar char="-"/>
            </a:pP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рассказать об аквариумных рыбках, их названиях, способах ухода за ними. </a:t>
            </a:r>
          </a:p>
        </p:txBody>
      </p:sp>
    </p:spTree>
    <p:extLst>
      <p:ext uri="{BB962C8B-B14F-4D97-AF65-F5344CB8AC3E}">
        <p14:creationId xmlns:p14="http://schemas.microsoft.com/office/powerpoint/2010/main" val="278003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ng.pngtree.com/thumb_back/fw800/back_our/20190622/ourmid/pngtree-ocean-world-blue-card-psd-layered-banner-image_2191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82"/>
          <a:stretch/>
        </p:blipFill>
        <p:spPr bwMode="auto">
          <a:xfrm>
            <a:off x="14935" y="0"/>
            <a:ext cx="6843065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4664" y="412150"/>
            <a:ext cx="56886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И УПРАЖНЕНИЯ           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Отгадать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объяснить загадки про рыб.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и деток вся одежда из монеток.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Блещут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речке чистой.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Спинкой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серебристой.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«Подбери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признаков»: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рыбка (какая?)   -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krot.info/uploads/posts/2020-01/1579726232_10-p-belie-foni-s-ribami-2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52" y="5675129"/>
            <a:ext cx="3983596" cy="289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586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ng.pngtree.com/thumb_back/fw800/back_our/20190622/ourmid/pngtree-ocean-world-blue-card-psd-layered-banner-image_2191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82"/>
          <a:stretch/>
        </p:blipFill>
        <p:spPr bwMode="auto">
          <a:xfrm>
            <a:off x="14935" y="-14877"/>
            <a:ext cx="6843065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2656" y="278517"/>
            <a:ext cx="64087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Подобрать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родственные слова: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рыбка, рыбак, рыболов, рыбный рыбачить и т.д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Объяснить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ребенку, почему так говорят: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«Молчит как рыба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Ответить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вопросы. </a:t>
            </a:r>
            <a:endPara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суп из рыбы? (Уха)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ловят рыбу? (Удочкой, сетью, неводом)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«Назови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чей плавник, чей хвост; чья голова, чье туловище?»: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щуки голова - щучья, хвост ..., плавник --.,., туловище —....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Выучить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скороговорку и стихотворение.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ловит рыболов,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реку весь уплыл улов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4864" y="6834158"/>
            <a:ext cx="42930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банке - чистая вода,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Пустим рыбок мы туда.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рыбки там играть,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Плавать, хвостиком вилять,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Крошки хлеба подбирать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38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ng.pngtree.com/thumb_back/fw800/back_our/20190622/ourmid/pngtree-ocean-world-blue-card-psd-layered-banner-image_2191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82"/>
          <a:stretch/>
        </p:blipFill>
        <p:spPr bwMode="auto">
          <a:xfrm>
            <a:off x="14935" y="0"/>
            <a:ext cx="6843065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6672" y="467544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Выложить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фигуру из спичек по образцу.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>
            <a:lum bright="-33000" contrast="96000"/>
          </a:blip>
          <a:srcRect/>
          <a:stretch>
            <a:fillRect/>
          </a:stretch>
        </p:blipFill>
        <p:spPr bwMode="auto">
          <a:xfrm>
            <a:off x="14935" y="2195736"/>
            <a:ext cx="6843065" cy="518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6102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ng.pngtree.com/thumb_back/fw800/back_our/20190622/ourmid/pngtree-ocean-world-blue-card-psd-layered-banner-image_2191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82"/>
          <a:stretch/>
        </p:blipFill>
        <p:spPr bwMode="auto">
          <a:xfrm>
            <a:off x="14935" y="0"/>
            <a:ext cx="6843065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6672" y="467544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0648" y="323528"/>
            <a:ext cx="6480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Обведи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аквариум, раскрась золотую рыбку. Запомни, как она выглядит. Обведи и раскрась травинки-водоросли, улитку. Нарисуй ещё трёх улиток. Жёлтым карандашом раскрась песок на дне аквариума, а голубым карандашом - воду.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4">
            <a:lum bright="-42000" contrast="99000"/>
          </a:blip>
          <a:srcRect/>
          <a:stretch>
            <a:fillRect/>
          </a:stretch>
        </p:blipFill>
        <p:spPr bwMode="auto">
          <a:xfrm>
            <a:off x="58270" y="2631852"/>
            <a:ext cx="6799730" cy="6512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16168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250</Words>
  <Application>Microsoft Office PowerPoint</Application>
  <PresentationFormat>Экран (4:3)</PresentationFormat>
  <Paragraphs>46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Компьютер</cp:lastModifiedBy>
  <cp:revision>2</cp:revision>
  <dcterms:created xsi:type="dcterms:W3CDTF">2020-04-26T19:56:38Z</dcterms:created>
  <dcterms:modified xsi:type="dcterms:W3CDTF">2020-04-26T20:12:58Z</dcterms:modified>
</cp:coreProperties>
</file>