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7" r:id="rId2"/>
    <p:sldId id="29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99" r:id="rId30"/>
    <p:sldId id="284" r:id="rId31"/>
    <p:sldId id="285" r:id="rId32"/>
    <p:sldId id="286" r:id="rId33"/>
    <p:sldId id="301" r:id="rId34"/>
    <p:sldId id="300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4660"/>
  </p:normalViewPr>
  <p:slideViewPr>
    <p:cSldViewPr snapToGrid="0">
      <p:cViewPr varScale="1">
        <p:scale>
          <a:sx n="65" d="100"/>
          <a:sy n="65" d="100"/>
        </p:scale>
        <p:origin x="8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86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661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60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4479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60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0419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1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792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64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6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8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96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161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42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00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94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19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CA36D9B-E745-40D3-9A2C-A168F9D1BD1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461D2A1-1494-429C-8323-2733A0F423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476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4.jpg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media32.m4a"/><Relationship Id="rId7" Type="http://schemas.openxmlformats.org/officeDocument/2006/relationships/image" Target="../media/image40.emf"/><Relationship Id="rId2" Type="http://schemas.microsoft.com/office/2007/relationships/media" Target="../media/media3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33.m4a"/><Relationship Id="rId7" Type="http://schemas.openxmlformats.org/officeDocument/2006/relationships/image" Target="../media/image43.emf"/><Relationship Id="rId2" Type="http://schemas.microsoft.com/office/2007/relationships/media" Target="../media/media33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51.jp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52.jp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207" y="280219"/>
            <a:ext cx="3660058" cy="613533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Визитная карточка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latin typeface="Bahnschrift SemiBold SemiConden" panose="020B0502040204020203" pitchFamily="34" charset="0"/>
              </a:rPr>
              <a:t>Давайте познакомимся!</a:t>
            </a:r>
            <a:br>
              <a:rPr lang="ru-RU" sz="2400" b="1" dirty="0" smtClean="0">
                <a:latin typeface="Bahnschrift SemiBold SemiConden" panose="020B0502040204020203" pitchFamily="34" charset="0"/>
              </a:rPr>
            </a:br>
            <a:r>
              <a:rPr lang="ru-RU" sz="2400" b="1" dirty="0" smtClean="0">
                <a:latin typeface="Bahnschrift SemiBold SemiConden" panose="020B0502040204020203" pitchFamily="34" charset="0"/>
              </a:rPr>
              <a:t>Или взгляните на мою доску</a:t>
            </a:r>
            <a:br>
              <a:rPr lang="ru-RU" sz="2400" b="1" dirty="0" smtClean="0">
                <a:latin typeface="Bahnschrift SemiBold SemiConden" panose="020B0502040204020203" pitchFamily="34" charset="0"/>
              </a:rPr>
            </a:br>
            <a:r>
              <a:rPr lang="ru-RU" sz="2400" b="1" dirty="0" smtClean="0">
                <a:latin typeface="Bahnschrift SemiBold SemiConden" panose="020B0502040204020203" pitchFamily="34" charset="0"/>
              </a:rPr>
              <a:t> вдохновения</a:t>
            </a:r>
            <a:r>
              <a:rPr lang="ru-RU" sz="2400" b="1" dirty="0" smtClean="0">
                <a:latin typeface="Bahnschrift Light SemiCondensed" panose="020B0502040204020203" pitchFamily="34" charset="0"/>
              </a:rPr>
              <a:t>!</a:t>
            </a:r>
            <a:br>
              <a:rPr lang="ru-RU" sz="2400" b="1" dirty="0" smtClean="0">
                <a:latin typeface="Bahnschrift Light SemiCondensed" panose="020B0502040204020203" pitchFamily="34" charset="0"/>
              </a:rPr>
            </a:br>
            <a:r>
              <a:rPr lang="ru-RU" sz="2400" b="1" dirty="0" smtClean="0">
                <a:latin typeface="Bahnschrift Light SemiCondensed" panose="020B0502040204020203" pitchFamily="34" charset="0"/>
              </a:rPr>
              <a:t/>
            </a:r>
            <a:br>
              <a:rPr lang="ru-RU" sz="2400" b="1" dirty="0" smtClean="0">
                <a:latin typeface="Bahnschrift Light SemiCondensed" panose="020B0502040204020203" pitchFamily="34" charset="0"/>
              </a:rPr>
            </a:br>
            <a:r>
              <a:rPr lang="ru-RU" sz="2400" b="1" dirty="0" smtClean="0"/>
              <a:t>Воспитатель </a:t>
            </a:r>
            <a:br>
              <a:rPr lang="ru-RU" sz="2400" b="1" dirty="0" smtClean="0"/>
            </a:br>
            <a:r>
              <a:rPr lang="ru-RU" sz="2400" b="1" dirty="0" smtClean="0"/>
              <a:t>МДОУ «Детский сад №68»</a:t>
            </a:r>
            <a:br>
              <a:rPr lang="ru-RU" sz="2400" b="1" dirty="0" smtClean="0"/>
            </a:br>
            <a:r>
              <a:rPr lang="ru-RU" sz="2400" b="1" dirty="0" smtClean="0"/>
              <a:t>Ларихиной Марии Ивановны</a:t>
            </a:r>
            <a:br>
              <a:rPr lang="ru-RU" sz="2400" b="1" dirty="0" smtClean="0"/>
            </a:br>
            <a:r>
              <a:rPr lang="ru-RU" sz="2400" b="1" dirty="0" smtClean="0"/>
              <a:t>Республика Мордовия</a:t>
            </a:r>
            <a:br>
              <a:rPr lang="ru-RU" sz="2400" b="1" dirty="0" smtClean="0"/>
            </a:br>
            <a:r>
              <a:rPr lang="ru-RU" sz="2400" b="1" dirty="0" err="1" smtClean="0"/>
              <a:t>г.Саранск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425" y="280219"/>
            <a:ext cx="3804234" cy="6468417"/>
          </a:xfrm>
          <a:prstGeom prst="rect">
            <a:avLst/>
          </a:prstGeom>
        </p:spPr>
      </p:pic>
      <p:pic>
        <p:nvPicPr>
          <p:cNvPr id="3" name="Fanfary_-_kolokolchiki_(Gybka.com)-0.5-13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5367" y="4744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40606"/>
      </p:ext>
    </p:extLst>
  </p:cSld>
  <p:clrMapOvr>
    <a:masterClrMapping/>
  </p:clrMapOvr>
  <p:transition spd="slow" advClick="0" advTm="1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297" y="6037278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9" y="383458"/>
            <a:ext cx="10943302" cy="59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split orient="vert"/>
      </p:transition>
    </mc:Choice>
    <mc:Fallback xmlns="">
      <p:transition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3266" y="-381343"/>
            <a:ext cx="4819035" cy="6425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0" y="486898"/>
            <a:ext cx="3521275" cy="4753967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2117" y="5424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7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split orient="vert"/>
      </p:transition>
    </mc:Choice>
    <mc:Fallback xmlns="">
      <p:transition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30" y="117988"/>
            <a:ext cx="11695470" cy="6636773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710813" y="2134070"/>
            <a:ext cx="4011561" cy="260460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поворот в жизни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6606" y="734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019" y="221226"/>
            <a:ext cx="8052620" cy="6455389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7188" y="2283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326" y="-1061272"/>
            <a:ext cx="6787947" cy="9050595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6374" y="5395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50" y="103239"/>
            <a:ext cx="9462977" cy="6563032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2431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702" y="71050"/>
            <a:ext cx="6799007" cy="6538379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7187" y="5174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plit orient="vert"/>
      </p:transition>
    </mc:Choice>
    <mc:Fallback xmlns="">
      <p:transition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32" y="130498"/>
            <a:ext cx="7463340" cy="641778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729" y="1841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plit orient="vert"/>
      </p:transition>
    </mc:Choice>
    <mc:Fallback xmlns="">
      <p:transition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77" y="224913"/>
            <a:ext cx="8844116" cy="6633087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503" y="2401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95" y="176979"/>
            <a:ext cx="4833784" cy="644504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0426" y="1855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2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6219" y="4068097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89" y="162231"/>
            <a:ext cx="4944397" cy="65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919" y="246793"/>
            <a:ext cx="6775177" cy="6360484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225" y="1782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98" y="249902"/>
            <a:ext cx="4779092" cy="6372123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1303" y="2239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3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87" y="110611"/>
            <a:ext cx="8858865" cy="6644149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006" y="1737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0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plit orient="vert"/>
      </p:transition>
    </mc:Choice>
    <mc:Fallback xmlns="">
      <p:transition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2" y="92177"/>
            <a:ext cx="9021097" cy="6765823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142" y="2445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wipe/>
      </p:transition>
    </mc:Choice>
    <mc:Fallback xmlns="">
      <p:transition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056" y="200330"/>
            <a:ext cx="6356556" cy="6356556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4387" y="1826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8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0770" y="1106129"/>
            <a:ext cx="609600" cy="771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" y="0"/>
            <a:ext cx="6435213" cy="5206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41" y="2776793"/>
            <a:ext cx="6012859" cy="38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wipe/>
      </p:transition>
    </mc:Choice>
    <mc:Fallback xmlns="">
      <p:transition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541" y="5788741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" y="0"/>
            <a:ext cx="6681020" cy="5257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5" y="218767"/>
            <a:ext cx="5265173" cy="614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18" y="539955"/>
            <a:ext cx="4484124" cy="5978832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58" y="405580"/>
            <a:ext cx="4842387" cy="60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25" y="235975"/>
            <a:ext cx="9429050" cy="6392606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755" y="2622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"/>
            <a:ext cx="97536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split orient="vert"/>
      </p:transition>
    </mc:Choice>
    <mc:Fallback xmlns="">
      <p:transition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816645" y="685799"/>
            <a:ext cx="3082413" cy="170932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дня…?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93" y="685799"/>
            <a:ext cx="4380271" cy="584036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3051" y="304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14:reveal/>
      </p:transition>
    </mc:Choice>
    <mc:Fallback xmlns=""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77" y="0"/>
            <a:ext cx="8981768" cy="6736326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477" y="2106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8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44" y="122084"/>
            <a:ext cx="4941324" cy="6588432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3316" y="2106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39" y="162233"/>
            <a:ext cx="4696694" cy="6459794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6683" y="2327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6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1" y="190136"/>
            <a:ext cx="3589985" cy="4937637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766954"/>
              </p:ext>
            </p:extLst>
          </p:nvPr>
        </p:nvGraphicFramePr>
        <p:xfrm>
          <a:off x="8501150" y="1625396"/>
          <a:ext cx="3579571" cy="5046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Документ" r:id="rId6" imgW="7608273" imgH="10724882" progId="Word.Document.12">
                  <p:embed/>
                </p:oleObj>
              </mc:Choice>
              <mc:Fallback>
                <p:oleObj name="Документ" r:id="rId6" imgW="7608273" imgH="10724882" progId="Word.Document.12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01150" y="1625396"/>
                        <a:ext cx="3579571" cy="5046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50" y="957436"/>
            <a:ext cx="4804286" cy="3403036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19252" y="4822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41288"/>
      </p:ext>
    </p:extLst>
  </p:cSld>
  <p:clrMapOvr>
    <a:masterClrMapping/>
  </p:clrMapOvr>
  <p:transition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23" y="210566"/>
            <a:ext cx="3495367" cy="4723789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590389"/>
              </p:ext>
            </p:extLst>
          </p:nvPr>
        </p:nvGraphicFramePr>
        <p:xfrm>
          <a:off x="245322" y="340756"/>
          <a:ext cx="5772209" cy="4088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Документ" r:id="rId6" imgW="10683434" imgH="7566830" progId="Word.Document.12">
                  <p:embed/>
                </p:oleObj>
              </mc:Choice>
              <mc:Fallback>
                <p:oleObj name="Документ" r:id="rId6" imgW="10683434" imgH="7566830" progId="Word.Document.12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5322" y="340756"/>
                        <a:ext cx="5772209" cy="4088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76" y="2102622"/>
            <a:ext cx="3235807" cy="4654163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31426" y="4983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1106129" y="1122363"/>
            <a:ext cx="3082413" cy="216652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мудборд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49" y="625167"/>
            <a:ext cx="4353848" cy="580513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2839" y="298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3" y="217539"/>
            <a:ext cx="8853948" cy="6640461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1767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5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00">
        <p:split orient="vert"/>
      </p:transition>
    </mc:Choice>
    <mc:Fallback xmlns="">
      <p:transition advClick="0" advTm="5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391" y="132735"/>
            <a:ext cx="8244209" cy="6602209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722" y="1605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>
        <p:split orient="vert"/>
      </p:transition>
    </mc:Choice>
    <mc:Fallback xmlns="">
      <p:transition advClick="0" advTm="91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26" y="486697"/>
            <a:ext cx="8495071" cy="6371303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880858" y="235973"/>
            <a:ext cx="4070554" cy="2344993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Вдохновляют?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Дети!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671" y="3062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2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>
        <p:split orient="vert"/>
      </p:transition>
    </mc:Choice>
    <mc:Fallback xmlns="">
      <p:transition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63" y="538649"/>
            <a:ext cx="8056037" cy="5577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9" y="278184"/>
            <a:ext cx="4756355" cy="6341806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1163" y="5563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0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884903" y="738905"/>
            <a:ext cx="3082413" cy="170932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идея!!!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98" y="362973"/>
            <a:ext cx="4616860" cy="6155813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7000" y="3136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48" y="189271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96" y="494071"/>
            <a:ext cx="10317316" cy="58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523" y="513735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43" y="176161"/>
            <a:ext cx="4911827" cy="65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split orient="vert"/>
      </p:transition>
    </mc:Choice>
    <mc:Fallback xmlns="">
      <p:transition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74899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419168" y="1155562"/>
            <a:ext cx="5353665" cy="4085303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 </a:t>
            </a:r>
          </a:p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важных </a:t>
            </a:r>
          </a:p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фраз!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890" y="1634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3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600">
        <p:split orient="vert"/>
      </p:transition>
    </mc:Choice>
    <mc:Fallback xmlns="">
      <p:transition advClick="0" advTm="56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935" y="501446"/>
            <a:ext cx="6297561" cy="6120579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Если ты</a:t>
            </a:r>
            <a:br>
              <a:rPr lang="ru-RU" b="1" i="1" u="sng" dirty="0" smtClean="0">
                <a:solidFill>
                  <a:srgbClr val="C00000"/>
                </a:solidFill>
              </a:rPr>
            </a:br>
            <a:r>
              <a:rPr lang="ru-RU" b="1" i="1" u="sng" dirty="0" smtClean="0">
                <a:solidFill>
                  <a:srgbClr val="C00000"/>
                </a:solidFill>
              </a:rPr>
              <a:t>можешь это</a:t>
            </a:r>
            <a:br>
              <a:rPr lang="ru-RU" b="1" i="1" u="sng" dirty="0" smtClean="0">
                <a:solidFill>
                  <a:srgbClr val="C00000"/>
                </a:solidFill>
              </a:rPr>
            </a:br>
            <a:r>
              <a:rPr lang="ru-RU" b="1" i="1" u="sng" dirty="0" smtClean="0">
                <a:solidFill>
                  <a:srgbClr val="C00000"/>
                </a:solidFill>
              </a:rPr>
              <a:t>представить</a:t>
            </a:r>
            <a:br>
              <a:rPr lang="ru-RU" b="1" i="1" u="sng" dirty="0" smtClean="0">
                <a:solidFill>
                  <a:srgbClr val="C00000"/>
                </a:solidFill>
              </a:rPr>
            </a:br>
            <a:r>
              <a:rPr lang="ru-RU" b="1" i="1" u="sng" dirty="0" smtClean="0">
                <a:solidFill>
                  <a:srgbClr val="C00000"/>
                </a:solidFill>
              </a:rPr>
              <a:t>*ты можешь*</a:t>
            </a:r>
            <a:br>
              <a:rPr lang="ru-RU" b="1" i="1" u="sng" dirty="0" smtClean="0">
                <a:solidFill>
                  <a:srgbClr val="C00000"/>
                </a:solidFill>
              </a:rPr>
            </a:br>
            <a:r>
              <a:rPr lang="ru-RU" b="1" i="1" u="sng" dirty="0" smtClean="0">
                <a:solidFill>
                  <a:srgbClr val="C00000"/>
                </a:solidFill>
              </a:rPr>
              <a:t>этого</a:t>
            </a:r>
            <a:br>
              <a:rPr lang="ru-RU" b="1" i="1" u="sng" dirty="0" smtClean="0">
                <a:solidFill>
                  <a:srgbClr val="C00000"/>
                </a:solidFill>
              </a:rPr>
            </a:br>
            <a:r>
              <a:rPr lang="ru-RU" b="1" i="1" u="sng" dirty="0" smtClean="0">
                <a:solidFill>
                  <a:srgbClr val="C00000"/>
                </a:solidFill>
              </a:rPr>
              <a:t>достичь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1135" y="144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3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split orient="vert"/>
      </p:transition>
    </mc:Choice>
    <mc:Fallback xmlns="">
      <p:transition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6350"/>
            <a:ext cx="12191999" cy="6858000"/>
          </a:xfrm>
          <a:prstGeom prst="rect">
            <a:avLst/>
          </a:prstGeom>
        </p:spPr>
      </p:pic>
      <p:pic>
        <p:nvPicPr>
          <p:cNvPr id="3" name="scott-buckley-childhood-2.1-10.8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6877" y="448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wipe/>
      </p:transition>
    </mc:Choice>
    <mc:Fallback xmlns="">
      <p:transition advClick="0" advTm="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742" y="2493433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30" y="147483"/>
            <a:ext cx="4844846" cy="645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1887794" y="1432079"/>
            <a:ext cx="8465574" cy="378885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ВДОХНОВЕНИЕ!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961" y="756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1106129" y="1122363"/>
            <a:ext cx="3082413" cy="170932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себе???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49" y="625167"/>
            <a:ext cx="4353848" cy="580513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3342" y="3035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>
        <p:split orient="vert"/>
      </p:transition>
    </mc:Choice>
    <mc:Fallback xmlns="">
      <p:transition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830" y="282406"/>
            <a:ext cx="3212441" cy="4776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" y="1904423"/>
            <a:ext cx="3149600" cy="477629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7438103" y="132735"/>
            <a:ext cx="3608439" cy="2197511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вот и Я 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25" y="2536723"/>
            <a:ext cx="2904231" cy="4143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051" y="3596688"/>
            <a:ext cx="2338103" cy="2924016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4376" y="621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7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80975"/>
            <a:ext cx="9753600" cy="649605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498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plit orient="vert"/>
      </p:transition>
    </mc:Choice>
    <mc:Fallback xmlns=""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311</TotalTime>
  <Words>34</Words>
  <Application>Microsoft Office PowerPoint</Application>
  <PresentationFormat>Широкоэкранный</PresentationFormat>
  <Paragraphs>16</Paragraphs>
  <Slides>44</Slides>
  <Notes>0</Notes>
  <HiddenSlides>0</HiddenSlides>
  <MMClips>43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Bahnschrift Light SemiCondensed</vt:lpstr>
      <vt:lpstr>Bahnschrift SemiBold SemiConden</vt:lpstr>
      <vt:lpstr>Century Gothic</vt:lpstr>
      <vt:lpstr>Times New Roman</vt:lpstr>
      <vt:lpstr>Wingdings 3</vt:lpstr>
      <vt:lpstr>Сектор</vt:lpstr>
      <vt:lpstr>Документ</vt:lpstr>
      <vt:lpstr>Визитная карточка  Давайте познакомимся! Или взгляните на мою доску  вдохновения!  Воспитатель  МДОУ «Детский сад №68» Ларихиной Марии Ивановны Республика Мордовия г.Саранск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ты можешь это представить *ты можешь* этого достичь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Визитная карточка  Давайте познакомимся! Или взгляните на мою доску  вдохновения!  Воспитатель  МДОУ «Детский сад №68» Ларихиной Марии Ивановны Республика Мордовия г.Саранск</dc:title>
  <dc:creator>79510</dc:creator>
  <cp:lastModifiedBy>79510</cp:lastModifiedBy>
  <cp:revision>33</cp:revision>
  <dcterms:created xsi:type="dcterms:W3CDTF">2023-01-28T17:25:39Z</dcterms:created>
  <dcterms:modified xsi:type="dcterms:W3CDTF">2023-02-02T10:04:07Z</dcterms:modified>
</cp:coreProperties>
</file>