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1" r:id="rId2"/>
    <p:sldId id="302" r:id="rId3"/>
    <p:sldId id="273" r:id="rId4"/>
    <p:sldId id="298" r:id="rId5"/>
    <p:sldId id="257" r:id="rId6"/>
    <p:sldId id="259" r:id="rId7"/>
    <p:sldId id="292" r:id="rId8"/>
    <p:sldId id="282" r:id="rId9"/>
    <p:sldId id="258" r:id="rId10"/>
    <p:sldId id="260" r:id="rId11"/>
    <p:sldId id="278" r:id="rId12"/>
    <p:sldId id="283" r:id="rId13"/>
    <p:sldId id="284" r:id="rId14"/>
    <p:sldId id="261" r:id="rId15"/>
    <p:sldId id="300" r:id="rId16"/>
    <p:sldId id="256" r:id="rId17"/>
    <p:sldId id="297" r:id="rId18"/>
    <p:sldId id="285" r:id="rId19"/>
    <p:sldId id="286" r:id="rId20"/>
    <p:sldId id="295" r:id="rId21"/>
    <p:sldId id="287" r:id="rId22"/>
    <p:sldId id="294" r:id="rId23"/>
    <p:sldId id="293" r:id="rId24"/>
    <p:sldId id="296" r:id="rId25"/>
    <p:sldId id="267" r:id="rId26"/>
    <p:sldId id="290" r:id="rId27"/>
    <p:sldId id="299" r:id="rId28"/>
    <p:sldId id="270" r:id="rId29"/>
    <p:sldId id="275" r:id="rId30"/>
    <p:sldId id="27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9AB4A-16C1-4DF3-881C-A34A918C60D1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AA912-C00E-464A-AF6D-2D44989B4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1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1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6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75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7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3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6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02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2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98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55C0F-FEBA-47FB-99D0-7367B9CDA3D3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98EB9-B787-4D9F-8BE4-0853DECD9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9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 </a:t>
            </a:r>
            <a:endParaRPr lang="ru-RU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49" y="1825625"/>
            <a:ext cx="11364685" cy="4351338"/>
          </a:xfrm>
        </p:spPr>
        <p:txBody>
          <a:bodyPr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Макаровой Валентины Ивановны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МУ ДО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«Центр эстетического воспитания детей»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427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Участие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конкурсах (международный заочно) </a:t>
            </a: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endParaRPr lang="ru-RU" dirty="0"/>
          </a:p>
        </p:txBody>
      </p:sp>
      <p:pic>
        <p:nvPicPr>
          <p:cNvPr id="7" name="Picture 525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85" y="834253"/>
            <a:ext cx="3913378" cy="5657987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26" y="925693"/>
            <a:ext cx="3935301" cy="5566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91" y="925693"/>
            <a:ext cx="3936424" cy="55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4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3" y="-653143"/>
            <a:ext cx="11926389" cy="234383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Участие в конкурсах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(всероссийский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заочно)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2" y="888274"/>
            <a:ext cx="4154130" cy="587134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3" y="888274"/>
            <a:ext cx="4134528" cy="5848356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92" y="1323978"/>
            <a:ext cx="3449709" cy="4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3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04503"/>
            <a:ext cx="11821885" cy="158618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Участие в конкурсах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(межрегиональный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заочно)</a:t>
            </a: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</a:br>
            <a:endParaRPr lang="ru-R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40" y="953989"/>
            <a:ext cx="4175062" cy="5904011"/>
          </a:xfrm>
        </p:spPr>
      </p:pic>
    </p:spTree>
    <p:extLst>
      <p:ext uri="{BB962C8B-B14F-4D97-AF65-F5344CB8AC3E}">
        <p14:creationId xmlns:p14="http://schemas.microsoft.com/office/powerpoint/2010/main" val="179894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4" y="191032"/>
            <a:ext cx="4576720" cy="6471982"/>
          </a:xfrm>
        </p:spPr>
      </p:pic>
    </p:spTree>
    <p:extLst>
      <p:ext uri="{BB962C8B-B14F-4D97-AF65-F5344CB8AC3E}">
        <p14:creationId xmlns:p14="http://schemas.microsoft.com/office/powerpoint/2010/main" val="419411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91885"/>
            <a:ext cx="10515600" cy="185492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4. Наличие публикаций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8" y="820767"/>
            <a:ext cx="5102925" cy="36075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35" y="870459"/>
            <a:ext cx="5786548" cy="4090832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32" y="3370217"/>
            <a:ext cx="4877366" cy="34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66205"/>
            <a:ext cx="12192000" cy="235689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5. Наличие авторских программ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306324"/>
              </p:ext>
            </p:extLst>
          </p:nvPr>
        </p:nvGraphicFramePr>
        <p:xfrm>
          <a:off x="3946524" y="849086"/>
          <a:ext cx="4767693" cy="6008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Документ" r:id="rId3" imgW="8476921" imgH="10686077" progId="Word.Document.12">
                  <p:embed/>
                </p:oleObj>
              </mc:Choice>
              <mc:Fallback>
                <p:oleObj name="Документ" r:id="rId3" imgW="8476921" imgH="10686077" progId="Word.Documen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6524" y="849086"/>
                        <a:ext cx="4767693" cy="6008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059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09451"/>
            <a:ext cx="12191999" cy="2664822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</a:t>
            </a:r>
            <a:r>
              <a:rPr lang="ru-RU" alt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педагогических чтениях</a:t>
            </a:r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, семинарах, секциях, </a:t>
            </a:r>
            <a:r>
              <a:rPr lang="ru-RU" alt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форумах, радиопередачах (очно</a:t>
            </a:r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41" y="1515291"/>
            <a:ext cx="3778133" cy="53427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73" y="1515292"/>
            <a:ext cx="3778133" cy="53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91" y="492941"/>
            <a:ext cx="8516983" cy="6025425"/>
          </a:xfrm>
        </p:spPr>
      </p:pic>
    </p:spTree>
    <p:extLst>
      <p:ext uri="{BB962C8B-B14F-4D97-AF65-F5344CB8AC3E}">
        <p14:creationId xmlns:p14="http://schemas.microsoft.com/office/powerpoint/2010/main" val="3160941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509450"/>
            <a:ext cx="10515600" cy="193330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7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Проведение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мастер - классов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6" y="875211"/>
            <a:ext cx="4164437" cy="5888985"/>
          </a:xfrm>
        </p:spPr>
      </p:pic>
    </p:spTree>
    <p:extLst>
      <p:ext uri="{BB962C8B-B14F-4D97-AF65-F5344CB8AC3E}">
        <p14:creationId xmlns:p14="http://schemas.microsoft.com/office/powerpoint/2010/main" val="279784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49" y="0"/>
            <a:ext cx="11744491" cy="86214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8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Общественно-педагогическая деятельность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53" y="1102947"/>
            <a:ext cx="3864831" cy="546530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3" y="1101137"/>
            <a:ext cx="3866110" cy="5467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80" y="1104050"/>
            <a:ext cx="3864051" cy="546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313508" y="0"/>
            <a:ext cx="6309541" cy="67143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рождения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02.07. 1966 год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«Учитель начальных классов», Мордовский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государственный педагогический институт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М. Е.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НВ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377189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06.07.1987г.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 лет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данной должности: 8 лет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данном учреждении: 8 лет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35 лет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соответствие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занимаемой должности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2490"/>
          <a:stretch>
            <a:fillRect/>
          </a:stretch>
        </p:blipFill>
        <p:spPr>
          <a:xfrm>
            <a:off x="6126479" y="593360"/>
            <a:ext cx="5947955" cy="46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5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207270"/>
            <a:ext cx="4659086" cy="6589150"/>
          </a:xfrm>
        </p:spPr>
      </p:pic>
    </p:spTree>
    <p:extLst>
      <p:ext uri="{BB962C8B-B14F-4D97-AF65-F5344CB8AC3E}">
        <p14:creationId xmlns:p14="http://schemas.microsoft.com/office/powerpoint/2010/main" val="300765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5" y="391887"/>
            <a:ext cx="4471086" cy="63224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18" y="391887"/>
            <a:ext cx="4470944" cy="6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4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80858" y="827314"/>
            <a:ext cx="4041199" cy="587538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03675" y="1784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125319"/>
              </p:ext>
            </p:extLst>
          </p:nvPr>
        </p:nvGraphicFramePr>
        <p:xfrm>
          <a:off x="4219440" y="1499099"/>
          <a:ext cx="7972559" cy="5075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Документ" r:id="rId4" imgW="9966811" imgH="6345912" progId="Word.Document.12">
                  <p:embed/>
                </p:oleObj>
              </mc:Choice>
              <mc:Fallback>
                <p:oleObj name="Документ" r:id="rId4" imgW="9966811" imgH="63459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9440" y="1499099"/>
                        <a:ext cx="7972559" cy="5075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667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778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1600" y="217714"/>
            <a:ext cx="3933825" cy="593702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5" y="1103085"/>
            <a:ext cx="3936081" cy="55662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12" y="682172"/>
            <a:ext cx="3948676" cy="558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92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82171"/>
            <a:ext cx="10515600" cy="237285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9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Позитивные результаты с детьми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2" y="901772"/>
            <a:ext cx="4124385" cy="58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20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548640"/>
            <a:ext cx="10515600" cy="216843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1" y="927464"/>
            <a:ext cx="11808823" cy="5249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большего творческого роста ребенка педагогу необходимо тесное сотрудничество с родителями учащихся. Привлечение родителей к мероприятиям способствует совместной деятельности родителей и детей. Родители приглашаются на совместные вечера отдыха. Они привлекаются  к помощи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  Такая работа способствует формированию общности интересов детей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эмоциональной и духовной близости.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68" y="2474594"/>
            <a:ext cx="3099756" cy="4383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34" y="2375503"/>
            <a:ext cx="3086692" cy="4364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69" y="2375503"/>
            <a:ext cx="3238424" cy="449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6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53143"/>
            <a:ext cx="10515600" cy="23438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10.Участие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 профессиональных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43" y="877794"/>
            <a:ext cx="4071257" cy="575885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54" y="812610"/>
            <a:ext cx="4112160" cy="58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1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740229"/>
            <a:ext cx="10515600" cy="243091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11.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Награды и поощрения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" y="1242189"/>
            <a:ext cx="3884351" cy="5493659"/>
          </a:xfrm>
        </p:spPr>
      </p:pic>
      <p:pic>
        <p:nvPicPr>
          <p:cNvPr id="5" name="Picture 197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31" y="1017148"/>
            <a:ext cx="4039034" cy="5718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01" y="860393"/>
            <a:ext cx="38813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790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Приложение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" y="198402"/>
            <a:ext cx="4454067" cy="3341632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63" y="1"/>
            <a:ext cx="4160837" cy="3119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3" y="3729793"/>
            <a:ext cx="4014190" cy="3010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1" y="869358"/>
            <a:ext cx="3995936" cy="2996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8" y="3456942"/>
            <a:ext cx="4170942" cy="31282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3" y="3206122"/>
            <a:ext cx="4839797" cy="36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6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459" y="248827"/>
            <a:ext cx="4618568" cy="3059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29735"/>
            <a:ext cx="4662980" cy="34972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57" y="29735"/>
            <a:ext cx="4837154" cy="36278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19" y="3526970"/>
            <a:ext cx="4232690" cy="3174518"/>
          </a:xfrm>
          <a:prstGeom prst="rect">
            <a:avLst/>
          </a:prstGeom>
        </p:spPr>
      </p:pic>
      <p:pic>
        <p:nvPicPr>
          <p:cNvPr id="18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3476490"/>
            <a:ext cx="4511040" cy="33815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3297136"/>
            <a:ext cx="4662980" cy="34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757645"/>
            <a:ext cx="10515600" cy="244833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Характеристика - представление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81" y="927463"/>
            <a:ext cx="4055885" cy="573459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61" y="927463"/>
            <a:ext cx="4055258" cy="5734594"/>
          </a:xfrm>
        </p:spPr>
      </p:pic>
    </p:spTree>
    <p:extLst>
      <p:ext uri="{BB962C8B-B14F-4D97-AF65-F5344CB8AC3E}">
        <p14:creationId xmlns:p14="http://schemas.microsoft.com/office/powerpoint/2010/main" val="28831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0"/>
            <a:ext cx="4532811" cy="339960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940"/>
            <a:ext cx="5212080" cy="3909060"/>
          </a:xfrm>
          <a:prstGeom prst="rect">
            <a:avLst/>
          </a:prstGeom>
        </p:spPr>
      </p:pic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67" y="-20782"/>
            <a:ext cx="5376334" cy="40310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56" y="2962003"/>
            <a:ext cx="5194663" cy="38959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87" y="-20782"/>
            <a:ext cx="3959630" cy="2969722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53" y="4023360"/>
            <a:ext cx="3629848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5" y="-809897"/>
            <a:ext cx="11325497" cy="250058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4" y="1105740"/>
            <a:ext cx="3735201" cy="52819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33" y="1105740"/>
            <a:ext cx="3735201" cy="528199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80" y="1105740"/>
            <a:ext cx="3735202" cy="52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06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</a:t>
            </a:r>
            <a:r>
              <a:rPr lang="ru-RU" sz="49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Участие в инновационной (экспертной) деятельности</a:t>
            </a:r>
            <a:endParaRPr lang="ru-RU" sz="4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Представление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инновационного опыта </a:t>
            </a:r>
          </a:p>
          <a:p>
            <a:pPr marL="0" indent="0" algn="ctr">
              <a:buNone/>
            </a:pPr>
            <a:r>
              <a:rPr lang="ru-RU" b="1" i="1" dirty="0">
                <a:latin typeface="Arial" pitchFamily="34" charset="0"/>
                <a:cs typeface="Arial" pitchFamily="34" charset="0"/>
              </a:rPr>
              <a:t>на сайте МУ ДО «Центр эстетического воспитания детей»</a:t>
            </a:r>
          </a:p>
          <a:p>
            <a:pPr marL="0" indent="0" algn="ctr">
              <a:buNone/>
            </a:pPr>
            <a:r>
              <a:rPr lang="ru-RU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>
                <a:latin typeface="Arial" pitchFamily="34" charset="0"/>
                <a:cs typeface="Arial" pitchFamily="34" charset="0"/>
              </a:rPr>
            </a:br>
            <a:r>
              <a:rPr lang="ru-RU" b="1" dirty="0"/>
              <a:t>http://cvdsar.ru/metodicheskaja-kopilka/obobschenie-pedagogicheskogo-opyta.html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8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70262"/>
            <a:ext cx="10515600" cy="18026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Участие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конкурсах (муниципальный)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1" y="796832"/>
            <a:ext cx="3699844" cy="522424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03" y="1068940"/>
            <a:ext cx="3982925" cy="5632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26" y="1446278"/>
            <a:ext cx="3826937" cy="541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0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34" y="1346200"/>
            <a:ext cx="3897312" cy="5511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0" y="222067"/>
            <a:ext cx="3907756" cy="5526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49" y="684245"/>
            <a:ext cx="3950302" cy="55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4975" cy="4206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81" y="1159663"/>
            <a:ext cx="3282635" cy="4642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21" y="679743"/>
            <a:ext cx="3081605" cy="4357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86" y="1881053"/>
            <a:ext cx="3056214" cy="43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155" y="-287382"/>
            <a:ext cx="10515600" cy="152835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Участие в конкурсах (республиканский)</a:t>
            </a:r>
            <a:endParaRPr lang="ru-RU" dirty="0"/>
          </a:p>
        </p:txBody>
      </p:sp>
      <p:pic>
        <p:nvPicPr>
          <p:cNvPr id="94" name="Объект 9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155" y="899879"/>
            <a:ext cx="4077626" cy="5764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55" y="783771"/>
            <a:ext cx="4240415" cy="59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1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922</TotalTime>
  <Words>272</Words>
  <Application>Microsoft Office PowerPoint</Application>
  <PresentationFormat>Широкоэкранный</PresentationFormat>
  <Paragraphs>43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Times New Roman</vt:lpstr>
      <vt:lpstr>Wingdings 2</vt:lpstr>
      <vt:lpstr>Тема Office</vt:lpstr>
      <vt:lpstr>Документ</vt:lpstr>
      <vt:lpstr>Министерство образования РМ </vt:lpstr>
      <vt:lpstr>Презентация PowerPoint</vt:lpstr>
      <vt:lpstr>Характеристика - представление</vt:lpstr>
      <vt:lpstr>1. Реализация образовательных программ</vt:lpstr>
      <vt:lpstr>  2. Участие в инновационной (экспертной) деятельности</vt:lpstr>
      <vt:lpstr>3. Участие в конкурсах (муниципальный)</vt:lpstr>
      <vt:lpstr>Презентация PowerPoint</vt:lpstr>
      <vt:lpstr>Презентация PowerPoint</vt:lpstr>
      <vt:lpstr>3. Участие в конкурсах (республиканский)</vt:lpstr>
      <vt:lpstr>3. Участие в конкурсах (международный заочно)  </vt:lpstr>
      <vt:lpstr>3. Участие в конкурсах (всероссийский заочно)</vt:lpstr>
      <vt:lpstr>3. Участие в конкурсах (межрегиональный заочно) </vt:lpstr>
      <vt:lpstr>Презентация PowerPoint</vt:lpstr>
      <vt:lpstr>4. Наличие публикаций</vt:lpstr>
      <vt:lpstr>5. Наличие авторских программ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мастер - классов</vt:lpstr>
      <vt:lpstr>8. Общественно-педагогическая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9. Позитивные результаты с детьми</vt:lpstr>
      <vt:lpstr>Работа с родителями</vt:lpstr>
      <vt:lpstr>10.Участие в профессиональных конкурсах</vt:lpstr>
      <vt:lpstr>11. Награды и поощрения</vt:lpstr>
      <vt:lpstr>Приложение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evgenii227@yandex.ru</dc:creator>
  <cp:lastModifiedBy>evgenii227@yandex.ru</cp:lastModifiedBy>
  <cp:revision>66</cp:revision>
  <dcterms:created xsi:type="dcterms:W3CDTF">2022-11-01T17:07:34Z</dcterms:created>
  <dcterms:modified xsi:type="dcterms:W3CDTF">2022-12-20T06:36:33Z</dcterms:modified>
</cp:coreProperties>
</file>