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70" r:id="rId1"/>
  </p:sldMasterIdLst>
  <p:sldIdLst>
    <p:sldId id="406" r:id="rId2"/>
    <p:sldId id="407" r:id="rId3"/>
    <p:sldId id="439" r:id="rId4"/>
    <p:sldId id="408" r:id="rId5"/>
    <p:sldId id="440" r:id="rId6"/>
    <p:sldId id="409" r:id="rId7"/>
    <p:sldId id="442" r:id="rId8"/>
    <p:sldId id="441" r:id="rId9"/>
    <p:sldId id="410" r:id="rId10"/>
    <p:sldId id="445" r:id="rId11"/>
    <p:sldId id="478" r:id="rId12"/>
    <p:sldId id="446" r:id="rId13"/>
    <p:sldId id="447" r:id="rId14"/>
    <p:sldId id="470" r:id="rId15"/>
    <p:sldId id="472" r:id="rId16"/>
    <p:sldId id="413" r:id="rId17"/>
    <p:sldId id="443" r:id="rId18"/>
    <p:sldId id="412" r:id="rId19"/>
    <p:sldId id="411" r:id="rId20"/>
    <p:sldId id="450" r:id="rId21"/>
    <p:sldId id="444" r:id="rId22"/>
    <p:sldId id="463" r:id="rId23"/>
    <p:sldId id="464" r:id="rId24"/>
    <p:sldId id="414" r:id="rId25"/>
    <p:sldId id="466" r:id="rId26"/>
    <p:sldId id="415" r:id="rId27"/>
    <p:sldId id="451" r:id="rId28"/>
    <p:sldId id="475" r:id="rId29"/>
    <p:sldId id="416" r:id="rId30"/>
    <p:sldId id="454" r:id="rId31"/>
    <p:sldId id="476" r:id="rId32"/>
    <p:sldId id="477" r:id="rId33"/>
    <p:sldId id="418" r:id="rId34"/>
    <p:sldId id="456" r:id="rId35"/>
    <p:sldId id="480" r:id="rId36"/>
    <p:sldId id="419" r:id="rId37"/>
    <p:sldId id="458" r:id="rId38"/>
    <p:sldId id="421" r:id="rId39"/>
    <p:sldId id="460" r:id="rId40"/>
    <p:sldId id="461" r:id="rId41"/>
    <p:sldId id="420" r:id="rId42"/>
    <p:sldId id="473" r:id="rId43"/>
    <p:sldId id="474" r:id="rId44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F84CC87-5B5D-443E-A70B-135B59FF304F}">
          <p14:sldIdLst>
            <p14:sldId id="406"/>
            <p14:sldId id="407"/>
            <p14:sldId id="439"/>
            <p14:sldId id="408"/>
            <p14:sldId id="440"/>
            <p14:sldId id="409"/>
            <p14:sldId id="442"/>
            <p14:sldId id="441"/>
            <p14:sldId id="410"/>
            <p14:sldId id="445"/>
            <p14:sldId id="478"/>
            <p14:sldId id="446"/>
            <p14:sldId id="447"/>
            <p14:sldId id="470"/>
            <p14:sldId id="472"/>
            <p14:sldId id="413"/>
            <p14:sldId id="443"/>
            <p14:sldId id="412"/>
            <p14:sldId id="411"/>
            <p14:sldId id="450"/>
            <p14:sldId id="444"/>
            <p14:sldId id="463"/>
            <p14:sldId id="464"/>
            <p14:sldId id="414"/>
            <p14:sldId id="466"/>
            <p14:sldId id="415"/>
            <p14:sldId id="451"/>
            <p14:sldId id="475"/>
            <p14:sldId id="416"/>
            <p14:sldId id="454"/>
            <p14:sldId id="476"/>
            <p14:sldId id="477"/>
            <p14:sldId id="418"/>
            <p14:sldId id="456"/>
            <p14:sldId id="480"/>
            <p14:sldId id="419"/>
            <p14:sldId id="458"/>
            <p14:sldId id="421"/>
            <p14:sldId id="460"/>
            <p14:sldId id="461"/>
            <p14:sldId id="420"/>
            <p14:sldId id="473"/>
            <p14:sldId id="47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9" autoAdjust="0"/>
  </p:normalViewPr>
  <p:slideViewPr>
    <p:cSldViewPr>
      <p:cViewPr>
        <p:scale>
          <a:sx n="100" d="100"/>
          <a:sy n="100" d="100"/>
        </p:scale>
        <p:origin x="-1950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4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2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14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9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7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1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4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7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1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8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1/31/2022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7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vospital\Desktop\novyy_risunok_2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74441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stomShape 2"/>
          <p:cNvSpPr/>
          <p:nvPr/>
        </p:nvSpPr>
        <p:spPr>
          <a:xfrm>
            <a:off x="4067944" y="645387"/>
            <a:ext cx="4834800" cy="6023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440" algn="ctr">
              <a:lnSpc>
                <a:spcPct val="100000"/>
              </a:lnSpc>
              <a:buClr>
                <a:srgbClr val="0BD0D9"/>
              </a:buClr>
              <a:buSzPct val="95000"/>
            </a:pPr>
            <a:endParaRPr lang="ru-RU" b="1" spc="-1" dirty="0">
              <a:solidFill>
                <a:srgbClr val="2A6D7D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1440" algn="ctr">
              <a:lnSpc>
                <a:spcPct val="100000"/>
              </a:lnSpc>
              <a:buClr>
                <a:srgbClr val="0BD0D9"/>
              </a:buClr>
              <a:buSzPct val="95000"/>
            </a:pPr>
            <a:endParaRPr lang="ru-RU" b="1" strike="noStrike" spc="-1" dirty="0" smtClean="0">
              <a:solidFill>
                <a:srgbClr val="2A6D7D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1440" algn="ctr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b="1" strike="noStrike" spc="-1" dirty="0" err="1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Ионовой</a:t>
            </a:r>
            <a:r>
              <a:rPr lang="ru-RU" b="1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Веры Николаевны,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" algn="ctr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b="1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инструктора </a:t>
            </a:r>
            <a:r>
              <a:rPr lang="ru-RU" b="1" strike="noStrike" spc="-1" dirty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 физической культуре муниципального дошкольного образовательного учреждения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" algn="ctr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b="1" strike="noStrike" spc="-1" dirty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«Детский сад </a:t>
            </a:r>
            <a:r>
              <a:rPr lang="ru-RU" b="1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№</a:t>
            </a:r>
            <a:r>
              <a:rPr lang="ru-RU" b="1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127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" algn="ctr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b="1" strike="noStrike" spc="-1" dirty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комбинированного вида»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Дата рождения: </a:t>
            </a:r>
            <a:r>
              <a:rPr lang="ru-RU" sz="1600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20</a:t>
            </a: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.10.1966 </a:t>
            </a:r>
            <a:r>
              <a:rPr lang="ru-RU" sz="1600" strike="noStrike" spc="-1" dirty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г..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1600" strike="noStrike" spc="-1" dirty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высшее, </a:t>
            </a: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1990г</a:t>
            </a:r>
            <a:r>
              <a:rPr lang="ru-RU" sz="1600" strike="noStrike" spc="-1" dirty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., МГПИ им. М.Е. </a:t>
            </a:r>
            <a:r>
              <a:rPr lang="ru-RU" sz="1600" strike="noStrike" spc="-1" dirty="0" err="1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Евсевьева</a:t>
            </a:r>
            <a:r>
              <a:rPr lang="ru-RU" sz="1600" strike="noStrike" spc="-1" dirty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 </a:t>
            </a:r>
            <a:endParaRPr lang="ru-RU" sz="1600" strike="noStrike" spc="-1" dirty="0" smtClean="0">
              <a:solidFill>
                <a:srgbClr val="2A6D7D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1440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sz="1600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Специальность: </a:t>
            </a: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1600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</a:t>
            </a: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изическая культура».</a:t>
            </a:r>
          </a:p>
          <a:p>
            <a:pPr marL="1440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sz="1600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Квалификация:</a:t>
            </a: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1600" spc="-1" dirty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физической культуры»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Диплом ФВ № 245359</a:t>
            </a:r>
          </a:p>
          <a:p>
            <a:pPr marL="1440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sz="1600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Дата выдачи:</a:t>
            </a: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1600" strike="noStrike" spc="-1" dirty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 </a:t>
            </a: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11 июля1990 </a:t>
            </a:r>
            <a:r>
              <a:rPr lang="ru-RU" sz="1600" strike="noStrike" spc="-1" dirty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Общий трудовой стаж</a:t>
            </a:r>
            <a:r>
              <a:rPr lang="ru-RU" sz="1600" strike="noStrike" spc="-1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: </a:t>
            </a:r>
            <a:r>
              <a:rPr lang="ru-RU" sz="1600" spc="-1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34 </a:t>
            </a: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года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Стаж работы в данном учреждении: </a:t>
            </a: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32 </a:t>
            </a: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год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1600" strike="noStrike" spc="-1" dirty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высшая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0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sz="1600" strike="noStrike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Дата последней аттестации:  приказ № 263, 22.05.2017 г.</a:t>
            </a:r>
            <a:endParaRPr lang="ru-RU" sz="1600" spc="-1" dirty="0">
              <a:solidFill>
                <a:srgbClr val="2A6D7D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1440">
              <a:lnSpc>
                <a:spcPct val="100000"/>
              </a:lnSpc>
              <a:buClr>
                <a:srgbClr val="0BD0D9"/>
              </a:buClr>
              <a:buSzPct val="95000"/>
            </a:pPr>
            <a:r>
              <a:rPr lang="ru-RU" sz="1600" spc="-1" dirty="0" smtClean="0">
                <a:solidFill>
                  <a:srgbClr val="2A6D7D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инструктор по физической культуре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72716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vospital\Pictures\2021-12-13\Изображение (9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/>
          <a:stretch/>
        </p:blipFill>
        <p:spPr bwMode="auto">
          <a:xfrm>
            <a:off x="4860032" y="116631"/>
            <a:ext cx="4128459" cy="65344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tvospital\Pictures\2021-12-14\Изображение (1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/>
          <a:stretch/>
        </p:blipFill>
        <p:spPr bwMode="auto">
          <a:xfrm>
            <a:off x="267536" y="116632"/>
            <a:ext cx="4320480" cy="6534473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vospital\Desktop\ЗАКАЧ\IMG-42da602baf8c28deac7849b93ef1acd4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" b="5244"/>
          <a:stretch/>
        </p:blipFill>
        <p:spPr bwMode="auto">
          <a:xfrm>
            <a:off x="2396728" y="377952"/>
            <a:ext cx="4350544" cy="6120384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21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vospital\Pictures\2021-12-09\Изображение (9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/>
          <a:stretch/>
        </p:blipFill>
        <p:spPr bwMode="auto">
          <a:xfrm>
            <a:off x="2483768" y="188640"/>
            <a:ext cx="4246755" cy="65754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tvospital\Pictures\2021-12-09\Изображение (1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r="400"/>
          <a:stretch/>
        </p:blipFill>
        <p:spPr bwMode="auto">
          <a:xfrm>
            <a:off x="827584" y="3645025"/>
            <a:ext cx="6129508" cy="272534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tvospital\Pictures\2021-12-09\Изображение (1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b="3628"/>
          <a:stretch/>
        </p:blipFill>
        <p:spPr bwMode="auto">
          <a:xfrm>
            <a:off x="2123728" y="566682"/>
            <a:ext cx="6129508" cy="2758414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tvospital\Pictures\2021-12-09\Изображение (1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" b="6265"/>
          <a:stretch/>
        </p:blipFill>
        <p:spPr bwMode="auto">
          <a:xfrm>
            <a:off x="1835696" y="620688"/>
            <a:ext cx="6457561" cy="2459734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vospital\Pictures\2021-12-09\Изображение (17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8" t="6485" r="14886" b="61164"/>
          <a:stretch/>
        </p:blipFill>
        <p:spPr bwMode="auto">
          <a:xfrm>
            <a:off x="755576" y="3482752"/>
            <a:ext cx="6344698" cy="2589245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stvospital\Pictures\2021-12-09\Изображение (18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3" t="1559" r="3122" b="66614"/>
          <a:stretch/>
        </p:blipFill>
        <p:spPr bwMode="auto">
          <a:xfrm>
            <a:off x="1835696" y="614224"/>
            <a:ext cx="6469224" cy="25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tvospital\Pictures\2021-12-09\Изображение (19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5" t="1909" r="2401" b="66963"/>
          <a:stretch/>
        </p:blipFill>
        <p:spPr bwMode="auto">
          <a:xfrm>
            <a:off x="611560" y="3717032"/>
            <a:ext cx="6548603" cy="249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14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951"/>
            <a:ext cx="9144000" cy="702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3105836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ru-RU" altLang="ru-RU" sz="3200" b="1" kern="0" dirty="0">
                <a:solidFill>
                  <a:schemeClr val="tx2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5. Наличие публикаций</a:t>
            </a:r>
            <a:endParaRPr lang="ru-RU" altLang="ru-RU" sz="3200" i="1" kern="0" dirty="0">
              <a:solidFill>
                <a:schemeClr val="tx2"/>
              </a:solidFill>
              <a:latin typeface="Arial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28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tvospital\Desktop\Аттестация Ионова В.Н\Публикация Ионова 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1974"/>
            <a:ext cx="4248472" cy="610267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5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78" y="-297414"/>
            <a:ext cx="9252012" cy="715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2618910"/>
            <a:ext cx="6624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6. Наличие авторских программ, методических пособий, методических рекомендаций</a:t>
            </a:r>
            <a:endParaRPr lang="ru-RU" altLang="ru-RU" sz="2800" i="1" kern="0" dirty="0">
              <a:solidFill>
                <a:schemeClr val="tx2"/>
              </a:solidFill>
              <a:latin typeface="Arial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2028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053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9648" y="1916832"/>
            <a:ext cx="72968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7. Выступления  </a:t>
            </a:r>
          </a:p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чтениях, семинарах, форумах</a:t>
            </a:r>
            <a:endParaRPr lang="ru-RU" altLang="ru-RU" sz="2800" dirty="0">
              <a:solidFill>
                <a:schemeClr val="tx2"/>
              </a:solidFill>
              <a:latin typeface="Arial" pitchFamily="34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36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3105836"/>
            <a:ext cx="6552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kern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4800" b="1" kern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3200" b="1" kern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Формы организации физкультурных занятий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8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vospital\Pictures\2021-12-14\Изображени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/>
          <a:stretch/>
        </p:blipFill>
        <p:spPr bwMode="auto">
          <a:xfrm>
            <a:off x="251521" y="470188"/>
            <a:ext cx="4320480" cy="646271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Pictures\2021-12-14\Изображение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/>
          <a:stretch/>
        </p:blipFill>
        <p:spPr bwMode="auto">
          <a:xfrm>
            <a:off x="4788024" y="470188"/>
            <a:ext cx="4187957" cy="638781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03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vospital\Pictures\2021-12-09\Изображение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7" b="29388"/>
          <a:stretch/>
        </p:blipFill>
        <p:spPr bwMode="auto">
          <a:xfrm>
            <a:off x="338402" y="25409"/>
            <a:ext cx="2274507" cy="310496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xtLst/>
        </p:spPr>
      </p:pic>
      <p:pic>
        <p:nvPicPr>
          <p:cNvPr id="2051" name="Picture 3" descr="C:\Users\stvospital\Pictures\2021-12-09\Изображение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"/>
          <a:stretch/>
        </p:blipFill>
        <p:spPr bwMode="auto">
          <a:xfrm>
            <a:off x="1763688" y="2482968"/>
            <a:ext cx="7200800" cy="424847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5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tvospital\Pictures\2021-12-09\Изображение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9" t="3228"/>
          <a:stretch/>
        </p:blipFill>
        <p:spPr bwMode="auto">
          <a:xfrm>
            <a:off x="3707904" y="29233"/>
            <a:ext cx="2592288" cy="326865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vospital\Pictures\2021-12-09\Изображение (5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/>
          <a:stretch/>
        </p:blipFill>
        <p:spPr bwMode="auto">
          <a:xfrm>
            <a:off x="1835696" y="3068960"/>
            <a:ext cx="6336704" cy="367240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08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2" y="57216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tvospital\Pictures\2021-12-09\Изображение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/>
          <a:stretch/>
        </p:blipFill>
        <p:spPr bwMode="auto">
          <a:xfrm>
            <a:off x="2699791" y="201232"/>
            <a:ext cx="4320481" cy="666936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86108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951"/>
            <a:ext cx="9144000" cy="702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1627" y="2456893"/>
            <a:ext cx="68167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8. Проведение </a:t>
            </a:r>
          </a:p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мастер-классов, </a:t>
            </a:r>
          </a:p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открытых занятий, мероприятий </a:t>
            </a:r>
            <a:endParaRPr lang="ru-RU" altLang="ru-RU" sz="3200" dirty="0">
              <a:solidFill>
                <a:schemeClr val="tx2"/>
              </a:solidFill>
              <a:latin typeface="Arial" pitchFamily="34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4673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vospital\Pictures\2021-12-14\Изображение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/>
          <a:stretch/>
        </p:blipFill>
        <p:spPr bwMode="auto">
          <a:xfrm>
            <a:off x="216872" y="188640"/>
            <a:ext cx="4320480" cy="648072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tvospital\Pictures\2021-12-09\Изображение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672" r="-12755" b="-672"/>
          <a:stretch/>
        </p:blipFill>
        <p:spPr bwMode="auto">
          <a:xfrm>
            <a:off x="4716016" y="188640"/>
            <a:ext cx="4716016" cy="644471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530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055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988840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</a:t>
            </a:r>
          </a:p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в жюри конкурсов</a:t>
            </a:r>
            <a:endParaRPr lang="ru-RU" altLang="ru-RU" sz="3200" dirty="0">
              <a:solidFill>
                <a:schemeClr val="tx2"/>
              </a:solidFill>
              <a:latin typeface="Arial" pitchFamily="34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889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tvospital\Pictures\2021-12-14\Изображение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/>
          <a:stretch/>
        </p:blipFill>
        <p:spPr bwMode="auto">
          <a:xfrm>
            <a:off x="323528" y="116632"/>
            <a:ext cx="4248472" cy="640871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tvospital\Pictures\2021-12-14\Изображение (1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r="-1"/>
          <a:stretch/>
        </p:blipFill>
        <p:spPr bwMode="auto">
          <a:xfrm>
            <a:off x="4764488" y="116632"/>
            <a:ext cx="4272008" cy="640871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vospital\Pictures\2022-01-17\Изображение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/>
          <a:stretch/>
        </p:blipFill>
        <p:spPr bwMode="auto">
          <a:xfrm>
            <a:off x="2305050" y="0"/>
            <a:ext cx="4764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4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951"/>
            <a:ext cx="9144000" cy="702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3105835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10. Экспертная </a:t>
            </a:r>
          </a:p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деятельность</a:t>
            </a:r>
            <a:endParaRPr lang="ru-RU" altLang="ru-RU" sz="3200" dirty="0">
              <a:solidFill>
                <a:schemeClr val="tx2"/>
              </a:solidFill>
              <a:latin typeface="Arial" pitchFamily="34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959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vospital\Pictures\2021-12-13\Изображение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t="2242" b="872"/>
          <a:stretch/>
        </p:blipFill>
        <p:spPr bwMode="auto">
          <a:xfrm>
            <a:off x="2627784" y="242393"/>
            <a:ext cx="4320480" cy="648072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42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tvospital\Pictures\2021-12-13\Изображени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4202"/>
          <a:stretch/>
        </p:blipFill>
        <p:spPr bwMode="auto">
          <a:xfrm>
            <a:off x="179512" y="308095"/>
            <a:ext cx="4320480" cy="6336704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tvospital\Pictures\2021-12-13\Изображение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"/>
          <a:stretch/>
        </p:blipFill>
        <p:spPr bwMode="auto">
          <a:xfrm>
            <a:off x="4716016" y="308095"/>
            <a:ext cx="4104456" cy="6336704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" y="1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2375" y="3290501"/>
            <a:ext cx="3819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11. Наставничество</a:t>
            </a:r>
            <a:endParaRPr lang="ru-RU" alt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3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105836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11. Наставничество</a:t>
            </a:r>
            <a:endParaRPr lang="ru-RU" altLang="ru-RU" sz="3200" dirty="0">
              <a:solidFill>
                <a:schemeClr val="tx2"/>
              </a:solidFill>
              <a:latin typeface="Arial" pitchFamily="34" charset="0"/>
              <a:ea typeface="MS Gothic" pitchFamily="49" charset="-128"/>
            </a:endParaRPr>
          </a:p>
        </p:txBody>
      </p:sp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847"/>
            <a:ext cx="9144000" cy="7021951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tvospital\Pictures\2021-12-14\Изображение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/>
          <a:stretch/>
        </p:blipFill>
        <p:spPr bwMode="auto">
          <a:xfrm>
            <a:off x="4648732" y="237661"/>
            <a:ext cx="4455196" cy="6351225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tvospital\Pictures\2021-12-14\Изображение (1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/>
          <a:stretch/>
        </p:blipFill>
        <p:spPr bwMode="auto">
          <a:xfrm>
            <a:off x="206216" y="207559"/>
            <a:ext cx="4320480" cy="638132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8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05140"/>
            <a:ext cx="9289032" cy="72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556792"/>
            <a:ext cx="64807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12. Результаты участия в инновационной (</a:t>
            </a:r>
            <a:r>
              <a:rPr lang="ru-RU" altLang="ru-RU" sz="3200" b="1" dirty="0" smtClean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экспериментальной</a:t>
            </a: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) деятельности</a:t>
            </a:r>
            <a:endParaRPr lang="ru-RU" altLang="ru-RU" sz="3200" dirty="0">
              <a:solidFill>
                <a:schemeClr val="tx2"/>
              </a:solidFill>
              <a:latin typeface="Arial" pitchFamily="34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229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" t="2536" r="5299" b="3843"/>
          <a:stretch/>
        </p:blipFill>
        <p:spPr bwMode="auto">
          <a:xfrm>
            <a:off x="251520" y="327079"/>
            <a:ext cx="4247455" cy="65253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C:\Users\stvospital\Pictures\сканер\2019-11-07 1\1 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t="321" r="3172" b="1313"/>
          <a:stretch/>
        </p:blipFill>
        <p:spPr bwMode="auto">
          <a:xfrm>
            <a:off x="4585692" y="327078"/>
            <a:ext cx="4313240" cy="652534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05141"/>
            <a:ext cx="9289032" cy="72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tvospital\Pictures\2022-01-13\Изображени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b="1349"/>
          <a:stretch/>
        </p:blipFill>
        <p:spPr bwMode="auto">
          <a:xfrm>
            <a:off x="2555776" y="-2308"/>
            <a:ext cx="4320480" cy="631162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9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951"/>
            <a:ext cx="9180004" cy="702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2132856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13. Степень</a:t>
            </a:r>
          </a:p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осуществления просветительской функции</a:t>
            </a:r>
            <a:endParaRPr lang="ru-RU" altLang="ru-RU" sz="3200" dirty="0">
              <a:solidFill>
                <a:schemeClr val="tx2"/>
              </a:solidFill>
              <a:latin typeface="Arial" pitchFamily="34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89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tvospital\Pictures\2021-12-14\Изображение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r="-35"/>
          <a:stretch/>
        </p:blipFill>
        <p:spPr bwMode="auto">
          <a:xfrm>
            <a:off x="2267743" y="294378"/>
            <a:ext cx="4536505" cy="637674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951"/>
            <a:ext cx="9144000" cy="702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2060848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14. Участие педагога</a:t>
            </a:r>
          </a:p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в профессиональных конкурсах</a:t>
            </a:r>
            <a:endParaRPr lang="ru-RU" altLang="ru-RU" sz="3200" dirty="0">
              <a:solidFill>
                <a:schemeClr val="tx2"/>
              </a:solidFill>
              <a:latin typeface="Arial" pitchFamily="34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28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tvospital\Pictures\2021-12-14\Изображение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/>
          <a:stretch/>
        </p:blipFill>
        <p:spPr bwMode="auto">
          <a:xfrm>
            <a:off x="2195736" y="260648"/>
            <a:ext cx="4824536" cy="648071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3105835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ru-RU" altLang="ru-RU" sz="3200" b="1" kern="0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2. Результаты анализа текущей документации</a:t>
            </a:r>
            <a:endParaRPr lang="ru-RU" altLang="ru-RU" sz="3200" i="1" kern="0" dirty="0">
              <a:solidFill>
                <a:schemeClr val="tx2"/>
              </a:solidFill>
              <a:latin typeface="Arial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740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tvospital\Pictures\2021-12-14\Изображение (8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/>
          <a:stretch/>
        </p:blipFill>
        <p:spPr bwMode="auto">
          <a:xfrm>
            <a:off x="395536" y="292149"/>
            <a:ext cx="4204248" cy="639933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tvospital\Pictures\2021-12-14\Изображение (9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/>
          <a:stretch/>
        </p:blipFill>
        <p:spPr bwMode="auto">
          <a:xfrm>
            <a:off x="4788024" y="292149"/>
            <a:ext cx="4176464" cy="639932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951"/>
            <a:ext cx="9144000" cy="702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3105836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15. Награды и поощрения</a:t>
            </a:r>
            <a:endParaRPr lang="ru-RU" altLang="ru-RU" sz="3200" dirty="0">
              <a:solidFill>
                <a:schemeClr val="tx2"/>
              </a:solidFill>
              <a:latin typeface="Arial" pitchFamily="34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034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vospital\Pictures\2021-11-23\Изображени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/>
          <a:stretch/>
        </p:blipFill>
        <p:spPr bwMode="auto">
          <a:xfrm>
            <a:off x="422656" y="458670"/>
            <a:ext cx="4149344" cy="599466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tvospital\Pictures\2021-11-23\Изображение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/>
          <a:stretch/>
        </p:blipFill>
        <p:spPr bwMode="auto">
          <a:xfrm>
            <a:off x="4764021" y="458670"/>
            <a:ext cx="3934400" cy="599466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4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vospital\Pictures\2021-11-23\Изображение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/>
          <a:stretch/>
        </p:blipFill>
        <p:spPr bwMode="auto">
          <a:xfrm>
            <a:off x="365760" y="386409"/>
            <a:ext cx="4265739" cy="619268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tvospital\Pictures\2021-11-23\Изображение (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/>
          <a:stretch/>
        </p:blipFill>
        <p:spPr bwMode="auto">
          <a:xfrm>
            <a:off x="4764021" y="404664"/>
            <a:ext cx="4104456" cy="619268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85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tvospital\Pictures\2021-12-13\Изображение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3614"/>
          <a:stretch/>
        </p:blipFill>
        <p:spPr bwMode="auto">
          <a:xfrm>
            <a:off x="2555777" y="374784"/>
            <a:ext cx="4536503" cy="63665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5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52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19605" y="1916833"/>
            <a:ext cx="70087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Эффективность организации и проведения мероприятий оздоровительного характера </a:t>
            </a:r>
            <a:endParaRPr lang="ru-RU" alt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tvospital\Pictures\2021-12-13\Изображение (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-672" r="-275" b="672"/>
          <a:stretch/>
        </p:blipFill>
        <p:spPr bwMode="auto">
          <a:xfrm>
            <a:off x="2123728" y="314401"/>
            <a:ext cx="4392488" cy="6336704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5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tvospital\Pictures\2021-12-13\Изображение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/>
          <a:stretch/>
        </p:blipFill>
        <p:spPr bwMode="auto">
          <a:xfrm>
            <a:off x="251521" y="245056"/>
            <a:ext cx="4176464" cy="628028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Pictures\2021-12-13\Изображение (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/>
          <a:stretch/>
        </p:blipFill>
        <p:spPr bwMode="auto">
          <a:xfrm>
            <a:off x="4608368" y="245056"/>
            <a:ext cx="4096928" cy="628028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5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stvospital\Desktop\ЗАКАЧ\1612792376_53-p-svetlo-goluboi-fon-dlya-prezentatsii-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951"/>
            <a:ext cx="9144000" cy="702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9659" y="1484784"/>
            <a:ext cx="65287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ru-RU" altLang="ru-RU" sz="3200" b="1" kern="0" dirty="0">
                <a:solidFill>
                  <a:schemeClr val="tx2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4. Результаты </a:t>
            </a:r>
            <a:br>
              <a:rPr lang="ru-RU" altLang="ru-RU" sz="3200" b="1" kern="0" dirty="0">
                <a:solidFill>
                  <a:schemeClr val="tx2"/>
                </a:solidFill>
                <a:latin typeface="Times New Roman" pitchFamily="18" charset="0"/>
                <a:ea typeface="MS Gothic"/>
                <a:cs typeface="Times New Roman" pitchFamily="18" charset="0"/>
              </a:rPr>
            </a:br>
            <a:r>
              <a:rPr lang="ru-RU" altLang="ru-RU" sz="3200" b="1" kern="0" dirty="0">
                <a:solidFill>
                  <a:schemeClr val="tx2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участия воспитанников</a:t>
            </a:r>
            <a:br>
              <a:rPr lang="ru-RU" altLang="ru-RU" sz="3200" b="1" kern="0" dirty="0">
                <a:solidFill>
                  <a:schemeClr val="tx2"/>
                </a:solidFill>
                <a:latin typeface="Times New Roman" pitchFamily="18" charset="0"/>
                <a:ea typeface="MS Gothic"/>
                <a:cs typeface="Times New Roman" pitchFamily="18" charset="0"/>
              </a:rPr>
            </a:br>
            <a:r>
              <a:rPr lang="ru-RU" altLang="ru-RU" sz="3200" b="1" kern="0" dirty="0">
                <a:solidFill>
                  <a:schemeClr val="tx2"/>
                </a:solidFill>
                <a:latin typeface="Times New Roman" pitchFamily="18" charset="0"/>
                <a:ea typeface="MS Gothic"/>
                <a:cs typeface="Times New Roman" pitchFamily="18" charset="0"/>
              </a:rPr>
              <a:t> в конкурсах, выставках, турнирах, соревнованиях, акциях, фестивалях</a:t>
            </a:r>
            <a:endParaRPr lang="ru-RU" altLang="ru-RU" sz="3200" i="1" kern="0" dirty="0">
              <a:solidFill>
                <a:schemeClr val="tx2"/>
              </a:solidFill>
              <a:latin typeface="Arial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847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4348</TotalTime>
  <Words>226</Words>
  <Application>Microsoft Office PowerPoint</Application>
  <PresentationFormat>Экран (4:3)</PresentationFormat>
  <Paragraphs>41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stvospital</cp:lastModifiedBy>
  <cp:revision>271</cp:revision>
  <cp:lastPrinted>2021-12-14T12:52:24Z</cp:lastPrinted>
  <dcterms:modified xsi:type="dcterms:W3CDTF">2022-01-31T11:01:29Z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59</vt:i4>
  </property>
</Properties>
</file>