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64EC94-7881-47A0-8900-4F33D12E1C88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C6D13B-F93D-4D2F-A131-52D35DF001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концертмейстера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387912" cy="1794960"/>
          </a:xfrm>
        </p:spPr>
        <p:txBody>
          <a:bodyPr/>
          <a:lstStyle/>
          <a:p>
            <a:r>
              <a:rPr lang="ru-RU" dirty="0" err="1" smtClean="0"/>
              <a:t>Насибуллиной</a:t>
            </a:r>
            <a:endParaRPr lang="ru-RU" dirty="0" smtClean="0"/>
          </a:p>
          <a:p>
            <a:r>
              <a:rPr lang="ru-RU" dirty="0" smtClean="0"/>
              <a:t>Оксаны</a:t>
            </a:r>
          </a:p>
          <a:p>
            <a:r>
              <a:rPr lang="ru-RU" dirty="0" smtClean="0"/>
              <a:t>Николаевны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Участие в профессиональных конкурсах:</a:t>
            </a:r>
            <a:endParaRPr lang="ru-RU" sz="3200" dirty="0"/>
          </a:p>
        </p:txBody>
      </p:sp>
      <p:pic>
        <p:nvPicPr>
          <p:cNvPr id="4" name="Содержимое 3" descr="1519555472325-942beaf3-9b95-4160-8677-1070be2c65f7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3199600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80222_171133-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268760"/>
            <a:ext cx="3379400" cy="5345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19554509733-043ccade-1644-46fc-99f5-bd569f7f8f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140968"/>
            <a:ext cx="223224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19554606394-9e7e8210-7460-4a88-81d9-3a30cb17f5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37626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519554694954-b25edae4-6919-4c20-b047-1433ffa763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32656"/>
            <a:ext cx="2448272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Международные фестивали-конкурсы (дипломы):</a:t>
            </a:r>
            <a:endParaRPr lang="ru-RU" sz="3200" dirty="0"/>
          </a:p>
        </p:txBody>
      </p:sp>
      <p:pic>
        <p:nvPicPr>
          <p:cNvPr id="4" name="Содержимое 3" descr="1519555423118-e63e15f5-eb28-434a-9441-866f061a5c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18002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519555368484-79c6da58-9d3a-4e55-a517-2aacb2cd48f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340768"/>
            <a:ext cx="172819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19555688740-298c7636-32c2-4b67-bbc3-51b8c8c162c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340768"/>
            <a:ext cx="172819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519555581711-49fdc632-d90f-4fc8-a283-e63f80eb04fc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340768"/>
            <a:ext cx="168879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519555641213-566eaae5-c726-4533-868a-756e3f527189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077072"/>
            <a:ext cx="1800200" cy="2664296"/>
          </a:xfrm>
          <a:prstGeom prst="rect">
            <a:avLst/>
          </a:prstGeom>
        </p:spPr>
      </p:pic>
      <p:pic>
        <p:nvPicPr>
          <p:cNvPr id="9" name="Рисунок 8" descr="1519562062169-1e136d1f-62cf-4f11-9c1a-6310bccb75d9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077072"/>
            <a:ext cx="1728192" cy="2636912"/>
          </a:xfrm>
          <a:prstGeom prst="rect">
            <a:avLst/>
          </a:prstGeom>
        </p:spPr>
      </p:pic>
      <p:pic>
        <p:nvPicPr>
          <p:cNvPr id="10" name="Рисунок 9" descr="1519562145767-beea55c0-d68f-4fa8-89ad-3127a87983c5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4077072"/>
            <a:ext cx="1717939" cy="2636912"/>
          </a:xfrm>
          <a:prstGeom prst="rect">
            <a:avLst/>
          </a:prstGeom>
        </p:spPr>
      </p:pic>
      <p:pic>
        <p:nvPicPr>
          <p:cNvPr id="11" name="Рисунок 10" descr="1519562230590-dc80109d-57c2-4edc-9e8e-76bb42638b50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4077072"/>
            <a:ext cx="1656184" cy="26369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19562311367-4f7acd39-b0d4-465e-9213-ce1c0e716579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1872208" cy="2736304"/>
          </a:xfrm>
        </p:spPr>
      </p:pic>
      <p:pic>
        <p:nvPicPr>
          <p:cNvPr id="5" name="Рисунок 4" descr="1519562390928-468a878c-66d1-4685-9e7a-c81d480d4a27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01008"/>
            <a:ext cx="1872208" cy="2736304"/>
          </a:xfrm>
          <a:prstGeom prst="rect">
            <a:avLst/>
          </a:prstGeom>
        </p:spPr>
      </p:pic>
      <p:pic>
        <p:nvPicPr>
          <p:cNvPr id="6" name="Рисунок 5" descr="1519562473652-33f08dd5-8020-4724-b675-b95003c6c90c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501008"/>
            <a:ext cx="1728192" cy="2736304"/>
          </a:xfrm>
          <a:prstGeom prst="rect">
            <a:avLst/>
          </a:prstGeom>
        </p:spPr>
      </p:pic>
      <p:pic>
        <p:nvPicPr>
          <p:cNvPr id="7" name="Рисунок 6" descr="1519555522374-be20d802-cf19-4a9a-b4be-843bca52c724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836712"/>
            <a:ext cx="1709365" cy="27089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Республиканские фестивали-конкурсы (дипломы):</a:t>
            </a:r>
            <a:endParaRPr lang="ru-RU" sz="3200" dirty="0"/>
          </a:p>
        </p:txBody>
      </p:sp>
      <p:pic>
        <p:nvPicPr>
          <p:cNvPr id="4" name="Содержимое 3" descr="20180222_17110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1656184" cy="2232248"/>
          </a:xfrm>
        </p:spPr>
      </p:pic>
      <p:pic>
        <p:nvPicPr>
          <p:cNvPr id="5" name="Рисунок 4" descr="20180222_17111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1656184" cy="2232248"/>
          </a:xfrm>
          <a:prstGeom prst="rect">
            <a:avLst/>
          </a:prstGeom>
        </p:spPr>
      </p:pic>
      <p:pic>
        <p:nvPicPr>
          <p:cNvPr id="6" name="Рисунок 5" descr="1519555300721-6913ec27-b617-4e03-92fc-0120d7f022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412776"/>
            <a:ext cx="1584175" cy="2232248"/>
          </a:xfrm>
          <a:prstGeom prst="rect">
            <a:avLst/>
          </a:prstGeom>
        </p:spPr>
      </p:pic>
      <p:pic>
        <p:nvPicPr>
          <p:cNvPr id="8" name="Рисунок 7" descr="1519561673300-c23a7ddf-a976-47d8-813f-a84473f3c691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077072"/>
            <a:ext cx="1584176" cy="2376264"/>
          </a:xfrm>
          <a:prstGeom prst="rect">
            <a:avLst/>
          </a:prstGeom>
        </p:spPr>
      </p:pic>
      <p:pic>
        <p:nvPicPr>
          <p:cNvPr id="9" name="Рисунок 8" descr="1519561832803-a245064a-6174-479c-9fb6-72c62ec1d357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4077072"/>
            <a:ext cx="1637357" cy="23488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Городские фестивали-конкурсы (дипломы):</a:t>
            </a:r>
            <a:endParaRPr lang="ru-RU" sz="3200" dirty="0"/>
          </a:p>
        </p:txBody>
      </p:sp>
      <p:pic>
        <p:nvPicPr>
          <p:cNvPr id="4" name="Содержимое 3" descr="1519555173057-a512bef1-a5ad-4356-8345-a5fbcdaad905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1939932" cy="2880320"/>
          </a:xfrm>
        </p:spPr>
      </p:pic>
      <p:pic>
        <p:nvPicPr>
          <p:cNvPr id="5" name="Рисунок 4" descr="1519555234232-d82446c0-5911-47e6-bab3-31d97e108c78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861048"/>
            <a:ext cx="1944215" cy="2736304"/>
          </a:xfrm>
          <a:prstGeom prst="rect">
            <a:avLst/>
          </a:prstGeom>
        </p:spPr>
      </p:pic>
      <p:pic>
        <p:nvPicPr>
          <p:cNvPr id="6" name="Рисунок 5" descr="1519561541971-3cb6cee2-257b-4511-ba13-b8eaaeef745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340768"/>
            <a:ext cx="1916818" cy="2736304"/>
          </a:xfrm>
          <a:prstGeom prst="rect">
            <a:avLst/>
          </a:prstGeom>
        </p:spPr>
      </p:pic>
      <p:pic>
        <p:nvPicPr>
          <p:cNvPr id="7" name="Рисунок 6" descr="1519561608409-6b8c92f8-e8b6-468a-90ac-1cdadd3c76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861048"/>
            <a:ext cx="1872208" cy="27089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Дипломы, грамоты, благодарственные письма:</a:t>
            </a:r>
            <a:endParaRPr lang="ru-RU" sz="3200" dirty="0"/>
          </a:p>
        </p:txBody>
      </p:sp>
      <p:pic>
        <p:nvPicPr>
          <p:cNvPr id="4" name="Содержимое 3" descr="1519554780885-0e8e8d23-885d-4908-a14c-4a4d79ca5e48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2387582" cy="3888432"/>
          </a:xfrm>
        </p:spPr>
      </p:pic>
      <p:pic>
        <p:nvPicPr>
          <p:cNvPr id="5" name="Рисунок 4" descr="1519554903043-b964714a-2982-496a-8210-6221daaea70d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852936"/>
            <a:ext cx="2520280" cy="3744416"/>
          </a:xfrm>
          <a:prstGeom prst="rect">
            <a:avLst/>
          </a:prstGeom>
        </p:spPr>
      </p:pic>
      <p:pic>
        <p:nvPicPr>
          <p:cNvPr id="6" name="Рисунок 5" descr="1519554963046-28661feb-56d6-45f9-87e1-8b26e05f96e5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340768"/>
            <a:ext cx="2554603" cy="40050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19554848314-c1cc8229-0df9-4506-8295-c0f6a928d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052736"/>
            <a:ext cx="3312368" cy="4968552"/>
          </a:xfrm>
        </p:spPr>
      </p:pic>
      <p:pic>
        <p:nvPicPr>
          <p:cNvPr id="6" name="Рисунок 5" descr="1519561474582-1ec11bdc-2f9c-4ee9-875e-f53dae347b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052736"/>
            <a:ext cx="3419872" cy="49685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19554780885-0e8e8d23-885d-4908-a14c-4a4d79ca5e48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3528392" cy="5304656"/>
          </a:xfrm>
        </p:spPr>
      </p:pic>
      <p:pic>
        <p:nvPicPr>
          <p:cNvPr id="5" name="Рисунок 4" descr="1519555075044-d08002c4-a820-4d04-97e1-3506963b336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836712"/>
            <a:ext cx="3384376" cy="52565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19555021679-2405e10e-b2ac-4835-bb78-31c246896429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3672408" cy="5616624"/>
          </a:xfrm>
        </p:spPr>
      </p:pic>
      <p:pic>
        <p:nvPicPr>
          <p:cNvPr id="5" name="Рисунок 4" descr="IMG-4116b46462e767fbd213e941c0753879-V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908720"/>
            <a:ext cx="3744416" cy="55618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Constantia" pitchFamily="18" charset="0"/>
              </a:rPr>
              <a:t>О.Н. </a:t>
            </a:r>
            <a:r>
              <a:rPr lang="ru-RU" sz="1600" dirty="0" err="1" smtClean="0">
                <a:latin typeface="Constantia" pitchFamily="18" charset="0"/>
              </a:rPr>
              <a:t>Насибуллина</a:t>
            </a:r>
            <a:r>
              <a:rPr lang="ru-RU" sz="1600" dirty="0" smtClean="0">
                <a:latin typeface="Constantia" pitchFamily="18" charset="0"/>
              </a:rPr>
              <a:t> родилась 17 июня 1982 года. Образование высшее. В 2003 г. закончила Саранское музыкальное училище им. Л.П. </a:t>
            </a:r>
            <a:r>
              <a:rPr lang="ru-RU" sz="1600" dirty="0" err="1" smtClean="0">
                <a:latin typeface="Constantia" pitchFamily="18" charset="0"/>
              </a:rPr>
              <a:t>Кирюкова</a:t>
            </a:r>
            <a:r>
              <a:rPr lang="ru-RU" sz="1600" dirty="0" smtClean="0">
                <a:latin typeface="Constantia" pitchFamily="18" charset="0"/>
              </a:rPr>
              <a:t>, присвоена квалификация «Концертмейстер, преподаватель» по специальности «Инструментальное исполнительство»; в 2010 г. – МГПИ им. М.Е. </a:t>
            </a:r>
            <a:r>
              <a:rPr lang="ru-RU" sz="1600" dirty="0" err="1" smtClean="0">
                <a:latin typeface="Constantia" pitchFamily="18" charset="0"/>
              </a:rPr>
              <a:t>Евсевьева</a:t>
            </a:r>
            <a:r>
              <a:rPr lang="ru-RU" sz="1600" dirty="0" smtClean="0">
                <a:latin typeface="Constantia" pitchFamily="18" charset="0"/>
              </a:rPr>
              <a:t>, присвоена квалификация «Учитель музыки» по специальности «Музыкальное образование». Стаж работы 15 лет.</a:t>
            </a:r>
            <a:br>
              <a:rPr lang="ru-RU" sz="1600" dirty="0" smtClean="0">
                <a:latin typeface="Constantia" pitchFamily="18" charset="0"/>
              </a:rPr>
            </a:br>
            <a:endParaRPr lang="ru-RU" sz="1600" dirty="0">
              <a:latin typeface="Constantia" pitchFamily="18" charset="0"/>
            </a:endParaRPr>
          </a:p>
        </p:txBody>
      </p:sp>
      <p:pic>
        <p:nvPicPr>
          <p:cNvPr id="4" name="Содержимое 3" descr="20170721_141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772816"/>
            <a:ext cx="2850237" cy="4800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48680"/>
            <a:ext cx="7530040" cy="5699720"/>
          </a:xfrm>
        </p:spPr>
        <p:txBody>
          <a:bodyPr>
            <a:normAutofit/>
          </a:bodyPr>
          <a:lstStyle/>
          <a:p>
            <a:r>
              <a:rPr lang="ru-RU" dirty="0" smtClean="0"/>
              <a:t>О.Н. </a:t>
            </a:r>
            <a:r>
              <a:rPr lang="ru-RU" dirty="0" err="1" smtClean="0"/>
              <a:t>Насибуллина</a:t>
            </a:r>
            <a:r>
              <a:rPr lang="ru-RU" dirty="0" smtClean="0"/>
              <a:t> работает концертмейстером младшего, </a:t>
            </a:r>
            <a:r>
              <a:rPr lang="ru-RU" smtClean="0"/>
              <a:t>старшего </a:t>
            </a:r>
            <a:r>
              <a:rPr lang="ru-RU" smtClean="0"/>
              <a:t>хоров, </a:t>
            </a:r>
            <a:r>
              <a:rPr lang="ru-RU" dirty="0" smtClean="0"/>
              <a:t>инструментального ансамбля преподавателей «</a:t>
            </a:r>
            <a:r>
              <a:rPr lang="en-US" dirty="0" smtClean="0"/>
              <a:t>CANZONE</a:t>
            </a:r>
            <a:r>
              <a:rPr lang="ru-RU" dirty="0" smtClean="0"/>
              <a:t>» (руководитель Л.А. Мигунова), скрипичного ансамбля школы (руководитель Е.В. Фролова), в классе скрипки преподавателей оркестрового отделения Л.В. </a:t>
            </a:r>
            <a:r>
              <a:rPr lang="ru-RU" dirty="0" err="1" smtClean="0"/>
              <a:t>Монтвилишской</a:t>
            </a:r>
            <a:r>
              <a:rPr lang="ru-RU" dirty="0" smtClean="0"/>
              <a:t> и Е.В. Фроловой.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Диплом об окончании СМУ им. Л.П. </a:t>
            </a:r>
            <a:r>
              <a:rPr lang="ru-RU" sz="3200" dirty="0" err="1" smtClean="0"/>
              <a:t>Кирюкова</a:t>
            </a:r>
            <a:r>
              <a:rPr lang="ru-RU" sz="3200" dirty="0" smtClean="0"/>
              <a:t> (2003г.)</a:t>
            </a:r>
            <a:endParaRPr lang="ru-RU" sz="3200" dirty="0"/>
          </a:p>
        </p:txBody>
      </p:sp>
      <p:pic>
        <p:nvPicPr>
          <p:cNvPr id="4" name="Содержимое 3" descr="Диплом СМУ им. Л.П. Кирюкова 2003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7485046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Диплом об окончании МГПИ им. М.Е. </a:t>
            </a:r>
            <a:r>
              <a:rPr lang="ru-RU" sz="3200" dirty="0" err="1" smtClean="0"/>
              <a:t>Евсевьева</a:t>
            </a:r>
            <a:r>
              <a:rPr lang="ru-RU" sz="3200" dirty="0" smtClean="0"/>
              <a:t> (2010г.)</a:t>
            </a:r>
            <a:endParaRPr lang="ru-RU" sz="3200" dirty="0"/>
          </a:p>
        </p:txBody>
      </p:sp>
      <p:pic>
        <p:nvPicPr>
          <p:cNvPr id="4" name="Содержимое 3" descr="Диплом МГПИ им. М.Е. Евсевьева 2010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840760" cy="513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Курсы повышения квалификации по специальности «Концертмейстер» (2018г.)</a:t>
            </a:r>
            <a:endParaRPr lang="ru-RU" sz="3200" dirty="0"/>
          </a:p>
        </p:txBody>
      </p:sp>
      <p:pic>
        <p:nvPicPr>
          <p:cNvPr id="4" name="Содержимое 3" descr="Курсы ПК 2018г.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3974052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урсы ПК 2018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628800"/>
            <a:ext cx="2817563" cy="4437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Участие в концертной деятельности школы и за ее пределами:</a:t>
            </a:r>
            <a:endParaRPr lang="ru-RU" sz="3200" dirty="0"/>
          </a:p>
        </p:txBody>
      </p:sp>
      <p:pic>
        <p:nvPicPr>
          <p:cNvPr id="7" name="Содержимое 6" descr="IMG_6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3615396" cy="46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851920" cy="4583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нцерт в Детском саду №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4389238" cy="4763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г. Москва 2017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628800"/>
            <a:ext cx="3024336" cy="5013176"/>
          </a:xfrm>
          <a:prstGeom prst="round2DiagRect">
            <a:avLst>
              <a:gd name="adj1" fmla="val 1609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Выступления на Международных фестивалях-конкурсах (г. Ульяновск, г. Нижний Новгород, г. Москва, г. Саранск):</a:t>
            </a:r>
            <a:endParaRPr lang="ru-RU" sz="2400" dirty="0"/>
          </a:p>
        </p:txBody>
      </p:sp>
      <p:pic>
        <p:nvPicPr>
          <p:cNvPr id="4" name="Содержимое 3" descr="г. Ульяновск 2016г.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2808312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г. Нижний Новгород 2017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628800"/>
            <a:ext cx="1800200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г. Ульяновск 2016г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348880"/>
            <a:ext cx="2598936" cy="3365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г. Москва 2017г.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221088"/>
            <a:ext cx="180020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. Саранск 2017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3168352" cy="597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еждународный конкурс, г.Саранск 2017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3168352" cy="590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</TotalTime>
  <Words>212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Презентация концертмейстера</vt:lpstr>
      <vt:lpstr>О.Н. Насибуллина родилась 17 июня 1982 года. Образование высшее. В 2003 г. закончила Саранское музыкальное училище им. Л.П. Кирюкова, присвоена квалификация «Концертмейстер, преподаватель» по специальности «Инструментальное исполнительство»; в 2010 г. – МГПИ им. М.Е. Евсевьева, присвоена квалификация «Учитель музыки» по специальности «Музыкальное образование». Стаж работы 15 лет. </vt:lpstr>
      <vt:lpstr>Диплом об окончании СМУ им. Л.П. Кирюкова (2003г.)</vt:lpstr>
      <vt:lpstr>Диплом об окончании МГПИ им. М.Е. Евсевьева (2010г.)</vt:lpstr>
      <vt:lpstr>Курсы повышения квалификации по специальности «Концертмейстер» (2018г.)</vt:lpstr>
      <vt:lpstr>Участие в концертной деятельности школы и за ее пределами:</vt:lpstr>
      <vt:lpstr>Слайд 7</vt:lpstr>
      <vt:lpstr>Выступления на Международных фестивалях-конкурсах (г. Ульяновск, г. Нижний Новгород, г. Москва, г. Саранск):</vt:lpstr>
      <vt:lpstr>Слайд 9</vt:lpstr>
      <vt:lpstr>Участие в профессиональных конкурсах:</vt:lpstr>
      <vt:lpstr>Слайд 11</vt:lpstr>
      <vt:lpstr>Международные фестивали-конкурсы (дипломы):</vt:lpstr>
      <vt:lpstr>Слайд 13</vt:lpstr>
      <vt:lpstr>Республиканские фестивали-конкурсы (дипломы):</vt:lpstr>
      <vt:lpstr>Городские фестивали-конкурсы (дипломы):</vt:lpstr>
      <vt:lpstr>Дипломы, грамоты, благодарственные письма: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концертмейстера</dc:title>
  <dc:creator>РАФАЭЛЬ</dc:creator>
  <cp:lastModifiedBy>Ксю</cp:lastModifiedBy>
  <cp:revision>19</cp:revision>
  <dcterms:created xsi:type="dcterms:W3CDTF">2018-03-09T12:00:45Z</dcterms:created>
  <dcterms:modified xsi:type="dcterms:W3CDTF">2018-04-05T13:18:47Z</dcterms:modified>
</cp:coreProperties>
</file>