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8" r:id="rId3"/>
    <p:sldId id="265" r:id="rId4"/>
    <p:sldId id="266" r:id="rId5"/>
    <p:sldId id="259" r:id="rId6"/>
    <p:sldId id="269" r:id="rId7"/>
    <p:sldId id="270" r:id="rId8"/>
    <p:sldId id="271" r:id="rId9"/>
    <p:sldId id="260" r:id="rId10"/>
    <p:sldId id="272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527" autoAdjust="0"/>
  </p:normalViewPr>
  <p:slideViewPr>
    <p:cSldViewPr>
      <p:cViewPr>
        <p:scale>
          <a:sx n="59" d="100"/>
          <a:sy n="59" d="100"/>
        </p:scale>
        <p:origin x="-9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F025-60FF-48CF-BF53-AD3CB9C8D9AB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6708D-91E2-49D6-B578-5CC332012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4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пиии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6708D-91E2-49D6-B578-5CC3320124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9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6708D-91E2-49D6-B578-5CC3320124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4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6708D-91E2-49D6-B578-5CC3320124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6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3636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80" y="344042"/>
            <a:ext cx="6192688" cy="234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2420888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FFFF"/>
                  </a:fgClr>
                  <a:bgClr>
                    <a:srgbClr val="FFFF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(2 </a:t>
            </a:r>
            <a:r>
              <a:rPr lang="ru-RU" sz="2800" b="1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FFFFFF"/>
                  </a:fgClr>
                  <a:bgClr>
                    <a:srgbClr val="FFFF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FF">
                      <a:lumMod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младшая группа)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30" y="5517232"/>
            <a:ext cx="455686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56" y="349028"/>
            <a:ext cx="6192688" cy="234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9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975">
        <p:strips dir="ru"/>
      </p:transition>
    </mc:Choice>
    <mc:Fallback>
      <p:transition spd="slow" advTm="2975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4392488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1"/>
            <a:ext cx="4392488" cy="3240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88641"/>
            <a:ext cx="41044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Наблюдение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трудом воспитателя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уходу за комнатными растениями и выполнение трудовых поручений воспитателя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573016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Цели: </a:t>
            </a:r>
            <a:r>
              <a:rPr lang="ru-RU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продолжать формировать представление детей о том, что без воды все живое погибает, растения засыхают, теряют листья; после того, как землю польют, она меняет цвет, становится темней; все живое любит чистую воду, загрязнять ее нельзя. </a:t>
            </a:r>
          </a:p>
        </p:txBody>
      </p:sp>
    </p:spTree>
    <p:extLst>
      <p:ext uri="{BB962C8B-B14F-4D97-AF65-F5344CB8AC3E}">
        <p14:creationId xmlns:p14="http://schemas.microsoft.com/office/powerpoint/2010/main" val="16516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008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392487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9"/>
            <a:ext cx="4176463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98" y="3501008"/>
            <a:ext cx="4339587" cy="3096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6678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, serif"/>
              </a:rPr>
              <a:t>     Во </a:t>
            </a:r>
            <a:r>
              <a:rPr lang="ru-RU" sz="2400" b="1" i="1" dirty="0">
                <a:solidFill>
                  <a:srgbClr val="FF0000"/>
                </a:solidFill>
                <a:latin typeface="Times New Roman, serif"/>
              </a:rPr>
              <a:t>время умывания </a:t>
            </a:r>
            <a:endParaRPr lang="ru-RU" sz="2400" b="1" i="1" dirty="0" smtClean="0">
              <a:solidFill>
                <a:srgbClr val="FF0000"/>
              </a:solidFill>
              <a:latin typeface="Times New Roman, serif"/>
            </a:endParaRPr>
          </a:p>
          <a:p>
            <a:r>
              <a:rPr lang="ru-RU" sz="2000" i="1" dirty="0" smtClean="0">
                <a:solidFill>
                  <a:srgbClr val="FF0000"/>
                </a:solidFill>
                <a:latin typeface="Times New Roman, serif"/>
              </a:rPr>
              <a:t>           Чтение 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, serif"/>
              </a:rPr>
              <a:t>потешек</a:t>
            </a:r>
            <a:r>
              <a:rPr lang="ru-RU" sz="2000" i="1" dirty="0" smtClean="0">
                <a:solidFill>
                  <a:srgbClr val="FF0000"/>
                </a:solidFill>
                <a:latin typeface="Times New Roman, serif"/>
              </a:rPr>
              <a:t>,</a:t>
            </a:r>
          </a:p>
          <a:p>
            <a:r>
              <a:rPr lang="ru-RU" sz="2000" i="1" dirty="0" smtClean="0">
                <a:solidFill>
                  <a:srgbClr val="FF0000"/>
                </a:solidFill>
                <a:latin typeface="Times New Roman, serif"/>
              </a:rPr>
              <a:t>       стихотворений о воде</a:t>
            </a:r>
            <a:endParaRPr lang="ru-RU" sz="2000" i="1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708920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Ubuntu"/>
            </a:endParaRPr>
          </a:p>
          <a:p>
            <a:endParaRPr lang="ru-RU" dirty="0">
              <a:solidFill>
                <a:srgbClr val="000000"/>
              </a:solidFill>
              <a:latin typeface="Ubuntu"/>
            </a:endParaRPr>
          </a:p>
          <a:p>
            <a:endParaRPr lang="ru-RU" dirty="0" smtClean="0">
              <a:solidFill>
                <a:srgbClr val="000000"/>
              </a:solidFill>
              <a:latin typeface="Ubuntu"/>
            </a:endParaRPr>
          </a:p>
          <a:p>
            <a:endParaRPr lang="ru-RU" dirty="0">
              <a:solidFill>
                <a:srgbClr val="000000"/>
              </a:solidFill>
              <a:latin typeface="Ubuntu"/>
            </a:endParaRPr>
          </a:p>
          <a:p>
            <a:endParaRPr lang="ru-RU" dirty="0" smtClean="0">
              <a:solidFill>
                <a:srgbClr val="000000"/>
              </a:solidFill>
              <a:latin typeface="Ubuntu"/>
            </a:endParaRPr>
          </a:p>
          <a:p>
            <a:endParaRPr lang="ru-RU" dirty="0" smtClean="0">
              <a:solidFill>
                <a:srgbClr val="000000"/>
              </a:solidFill>
              <a:latin typeface="Ubuntu"/>
            </a:endParaRPr>
          </a:p>
          <a:p>
            <a:r>
              <a:rPr lang="ru-RU" i="1" dirty="0" smtClean="0">
                <a:solidFill>
                  <a:srgbClr val="FF0000"/>
                </a:solidFill>
                <a:latin typeface="Ubuntu"/>
              </a:rPr>
              <a:t>«</a:t>
            </a:r>
            <a:r>
              <a:rPr lang="ru-RU" i="1" dirty="0">
                <a:solidFill>
                  <a:srgbClr val="FF0000"/>
                </a:solidFill>
                <a:latin typeface="Ubuntu"/>
              </a:rPr>
              <a:t>Водичка серебристая,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Ты как сюда попала?»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«Через луга росистые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Я в детский сад бежала»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«Водичка серебристая,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Зачем ты к нам бежала?»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«Чтоб все вы были чистыми, </a:t>
            </a: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  <a:latin typeface="Ubuntu"/>
              </a:rPr>
              <a:t>Чтоб все вокруг сверкало» 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35496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370" y="-1035496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052736"/>
            <a:ext cx="9217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«Волшебная капелька» предназначен для занятий с детьми второй младшей группы, является среднесрочным (по сроку), так как реализуется в течение трех месяцев.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4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0" y="-1333500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0" y="-1333450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52536" y="-819471"/>
            <a:ext cx="11161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endParaRPr lang="ru-RU" sz="40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68560" y="-531440"/>
            <a:ext cx="11593288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 благодатно действуют на детей. Поэтому не случайно в теории и практике дошкольного воспитания этим играм уделяется большое внимание. Первое вещество, с которым с удовольствием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знакомиться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это вода. Она дает ребенку приятные ощущения, развивает различные рецепторы и предоставляет практически неограниченные возможности познавать мир и себя в нем. Игры с водой один из самых приятных способов обучения. Проблема нашего проекта состоит в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методов и форм наблюдения с помощью игр с водой у детей младшего дошкольного возраста. Мы предполагаем, что влияние этих игр с водой можно объяснить именно стремлением к познанию их свойств. Все это делает игру особенно интересной и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волнующей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младшего дошкольного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20364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676" y="-1611560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556914"/>
            <a:ext cx="109087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</a:rPr>
              <a:t>ЦЕЛЬ </a:t>
            </a:r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ПРОЕКТА: </a:t>
            </a:r>
          </a:p>
          <a:p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1. Формирование наблюдательности у детей младшего дошкольного возраста через игры с водой путем создания благоприятной обстановки. </a:t>
            </a:r>
          </a:p>
          <a:p>
            <a:r>
              <a:rPr lang="ru-RU" sz="4000" b="1" i="1" dirty="0">
                <a:solidFill>
                  <a:schemeClr val="tx2">
                    <a:lumMod val="75000"/>
                  </a:schemeClr>
                </a:solidFill>
              </a:rPr>
              <a:t>2. Осознание детьми значения воды в жизни людей, животных и растений</a:t>
            </a:r>
            <a:r>
              <a:rPr lang="ru-RU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1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35496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36" y="-1035496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410" y="-1035496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9672" y="-459431"/>
            <a:ext cx="108012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познавательных способностей детей в процессе совместной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практических опытов с водой;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Познакомить детей младшего дошкольного возраста с водой, ее значением и свойства-ми.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наблюдательность с помощью игр с водой.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Формирование у детей осознанных представлений о необходимости заботиться, 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своём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здоровье;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Поддерживание стремления детей активно вступать в познавательное общение,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высказывать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мнение;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Воспитание бережного отношения к воде.</a:t>
            </a:r>
          </a:p>
          <a:p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Проанализировать нынешнее состояние проблемы влияния игр с водой на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детей младшего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948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122" name="Picture 2" descr="C:\Users\admin\Downloads\fon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0" y="-1361728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828600" y="-1035496"/>
            <a:ext cx="6861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ИГРЫ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ВОДОЙ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908720" y="-224244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ВОДЯНАЯ МЕЛЬНИЦА»</a:t>
            </a:r>
          </a:p>
          <a:p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Еще одна любимая забава детей – водяная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мельница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Возьмите ковшик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носиком,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зачерпните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воды и покажите малышу,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лить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надо, стараясь на центр лопасти.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179511"/>
            <a:ext cx="6480720" cy="4580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3573016"/>
            <a:ext cx="6480720" cy="43204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20072" y="3429000"/>
            <a:ext cx="60003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«Водичка дырочку найдет»</a:t>
            </a: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Предложить детям налить воду в ёмкость с отверстиями и понаблюдать, что произойдет.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122" name="Picture 2" descr="C:\Users\admin\Downloads\fon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1553" y="-1189484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2" y="-778822"/>
            <a:ext cx="6227713" cy="4351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0" y="3710280"/>
            <a:ext cx="6589712" cy="43992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548679" y="-963488"/>
            <a:ext cx="6956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908720" y="-171400"/>
            <a:ext cx="731703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«Разноцветная  водичка»</a:t>
            </a: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Продолжать знакомить детей с</a:t>
            </a: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водой, о том что она бывает чистая, </a:t>
            </a: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которая льется из крана. Но воду 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можно сделать цветной, добавив в нее краски.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3573016"/>
            <a:ext cx="50833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ода становится не                 прозрачная, сквозь нее ничего  невидно.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ownloads\fon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0" y="-1072530"/>
            <a:ext cx="1333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36712" y="-1035496"/>
            <a:ext cx="64087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«Ловим шарики»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понадобятся маленькое ситечко,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теннисных шариков, миска. Предложите малышу выловить шарики при помощи ситечка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положить их в миску.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3212976"/>
            <a:ext cx="594011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-819472"/>
            <a:ext cx="568863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«Поймай  льдинку»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Взрослый опускает в </a:t>
            </a:r>
            <a:r>
              <a:rPr lang="ru-RU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ѐмкость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водой 5-10 небольших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льдинок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говорит </a:t>
            </a:r>
            <a:r>
              <a:rPr lang="ru-RU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ребѐнку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«Смотри, смотри, что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происходит. Льдинки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были большими, а становятся маленькими.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Давай их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спасать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 Малыш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сачком или черпачком </a:t>
            </a:r>
            <a:r>
              <a:rPr lang="ru-RU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достаѐт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 воды льдинки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покрупнее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складывает их в отдельную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посуду. После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того как все льдинки будут извлечены,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взрослый спрашивает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«Куда делись остальные льдинки? Что с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ними 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стало?Они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растаяли, превратились в воду».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35732"/>
            <a:ext cx="4032448" cy="418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8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73256"/>
            <a:ext cx="9299128" cy="6199419"/>
          </a:xfr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0163" y="-1925638"/>
            <a:ext cx="14284326" cy="1071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0163" y="-1925638"/>
            <a:ext cx="14284326" cy="107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981" y="-1683568"/>
            <a:ext cx="14284326" cy="107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68" y="2588906"/>
            <a:ext cx="6696744" cy="48485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340768" y="-1467544"/>
            <a:ext cx="66967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«Тонет - не тонет»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Познакомить с тем, что в воде предметы могут тонуть, а другие плавают на поверхности. Развивать умение различать предметы: тяжелые, и легкие.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467543"/>
            <a:ext cx="6696744" cy="47435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6056" y="3244334"/>
            <a:ext cx="61926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</a:t>
            </a:r>
          </a:p>
          <a:p>
            <a:pPr algn="just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воду бросают игрушки и вылавливают те, которые будут плавать на поверхности. Все пойманные предметы разложить в разные коробочки, плавающие и тонущие предметы  - отдельно. Называть свойства предметов.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trips dir="ru"/>
      </p:transition>
    </mc:Choice>
    <mc:Fallback xmlns="">
      <p:transition spd="slow" advTm="3000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377</TotalTime>
  <Words>664</Words>
  <Application>Microsoft Office PowerPoint</Application>
  <PresentationFormat>Экран (4:3)</PresentationFormat>
  <Paragraphs>68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2017-04-05T10:22:17Z</dcterms:created>
  <dcterms:modified xsi:type="dcterms:W3CDTF">2017-04-18T11:08:37Z</dcterms:modified>
</cp:coreProperties>
</file>