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79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7" r:id="rId21"/>
    <p:sldId id="274" r:id="rId22"/>
    <p:sldId id="278" r:id="rId23"/>
    <p:sldId id="275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78A0246-8E5F-4AEB-8F55-FF44E6A017F7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01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4F5ACC9-C877-48DA-97AF-1E23DD530AAE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080" cy="12463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372600" y="148680"/>
            <a:ext cx="1164060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Министерство образования Республики Мордовия </a:t>
            </a:r>
            <a:r>
              <a:t/>
            </a:r>
            <a:br/>
            <a:r>
              <a:rPr lang="ru-RU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Портфолио</a:t>
            </a:r>
            <a:r>
              <a:t/>
            </a:r>
            <a:br/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Дакшевой Ларисы Хайдаровны, </a:t>
            </a:r>
            <a:r>
              <a:t/>
            </a:r>
            <a:br/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музыкального руководителя МАДОУ «Центр развития ребенка – детский сад № 4»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4137120" y="2042640"/>
            <a:ext cx="7595640" cy="435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 рождения: 17.06.1983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Профессиональное образование: МГПИ им. М.Е. Евсевьева учитель начальных классов и музыки  по специальности «Педагогика и методика начального образования» с дополнительной специальностью «Музыкальное образование», 2005 г.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Диплом: ВСВ 1399263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выдачи: 30.06.2005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Общий трудовой стаж:  18 лет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Стаж педагогической работы (по специальности):  7 лет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квалификационной категории: первая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последней аттестации: 23.05.2018г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Picture 3"/>
          <p:cNvPicPr/>
          <p:nvPr/>
        </p:nvPicPr>
        <p:blipFill>
          <a:blip r:embed="rId2"/>
          <a:stretch/>
        </p:blipFill>
        <p:spPr>
          <a:xfrm>
            <a:off x="987480" y="2154240"/>
            <a:ext cx="2861280" cy="407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Picture 2"/>
          <p:cNvPicPr/>
          <p:nvPr/>
        </p:nvPicPr>
        <p:blipFill>
          <a:blip r:embed="rId3"/>
          <a:stretch/>
        </p:blipFill>
        <p:spPr>
          <a:xfrm>
            <a:off x="195120" y="329040"/>
            <a:ext cx="3904560" cy="5493240"/>
          </a:xfrm>
          <a:prstGeom prst="rect">
            <a:avLst/>
          </a:prstGeom>
          <a:ln>
            <a:noFill/>
          </a:ln>
        </p:spPr>
      </p:pic>
      <p:pic>
        <p:nvPicPr>
          <p:cNvPr id="145" name="Picture 3"/>
          <p:cNvPicPr/>
          <p:nvPr/>
        </p:nvPicPr>
        <p:blipFill>
          <a:blip r:embed="rId4"/>
          <a:stretch/>
        </p:blipFill>
        <p:spPr>
          <a:xfrm>
            <a:off x="4068720" y="340560"/>
            <a:ext cx="3951000" cy="5583600"/>
          </a:xfrm>
          <a:prstGeom prst="rect">
            <a:avLst/>
          </a:prstGeom>
          <a:ln>
            <a:noFill/>
          </a:ln>
        </p:spPr>
      </p:pic>
      <p:pic>
        <p:nvPicPr>
          <p:cNvPr id="146" name="Picture 4"/>
          <p:cNvPicPr/>
          <p:nvPr/>
        </p:nvPicPr>
        <p:blipFill>
          <a:blip r:embed="rId5"/>
          <a:stretch/>
        </p:blipFill>
        <p:spPr>
          <a:xfrm>
            <a:off x="7945560" y="329040"/>
            <a:ext cx="3967920" cy="560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809280" y="228600"/>
            <a:ext cx="10572840" cy="14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Выступление на научно-практических конференциях, педагогических чтениях, семинарах, секциях, методических объединениях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172520" y="2215800"/>
            <a:ext cx="4922640" cy="199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" name="Picture 2"/>
          <p:cNvPicPr/>
          <p:nvPr/>
        </p:nvPicPr>
        <p:blipFill>
          <a:blip r:embed="rId2"/>
          <a:stretch/>
        </p:blipFill>
        <p:spPr>
          <a:xfrm>
            <a:off x="1703512" y="1767600"/>
            <a:ext cx="3461040" cy="489528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149"/>
          <p:cNvPicPr/>
          <p:nvPr/>
        </p:nvPicPr>
        <p:blipFill>
          <a:blip r:embed="rId3"/>
          <a:stretch/>
        </p:blipFill>
        <p:spPr>
          <a:xfrm>
            <a:off x="6312024" y="1767600"/>
            <a:ext cx="3600400" cy="49243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83440" y="304920"/>
            <a:ext cx="10572840" cy="11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Picture 3"/>
          <p:cNvPicPr/>
          <p:nvPr/>
        </p:nvPicPr>
        <p:blipFill>
          <a:blip r:embed="rId2"/>
          <a:stretch/>
        </p:blipFill>
        <p:spPr>
          <a:xfrm>
            <a:off x="4367808" y="1579585"/>
            <a:ext cx="3263400" cy="4615560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3"/>
          <a:stretch/>
        </p:blipFill>
        <p:spPr>
          <a:xfrm>
            <a:off x="1060200" y="1576800"/>
            <a:ext cx="3091584" cy="425448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4"/>
          <a:stretch/>
        </p:blipFill>
        <p:spPr>
          <a:xfrm>
            <a:off x="7848000" y="1576800"/>
            <a:ext cx="3381120" cy="475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260648"/>
            <a:ext cx="10514520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Экспертная деятельность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Picture 2"/>
          <p:cNvPicPr/>
          <p:nvPr/>
        </p:nvPicPr>
        <p:blipFill>
          <a:blip r:embed="rId2"/>
          <a:stretch/>
        </p:blipFill>
        <p:spPr>
          <a:xfrm>
            <a:off x="335360" y="1111296"/>
            <a:ext cx="4320480" cy="5515703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E:\1. Дакшева аттестация 2023\справки\приказ экспертной деят-т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19" y="1111297"/>
            <a:ext cx="6049667" cy="37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1. Дакшева аттестация 2023\справки\экспертн.деят.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19" y="4797701"/>
            <a:ext cx="6049667" cy="17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809280" y="0"/>
            <a:ext cx="10572840" cy="167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Общественная-педагогическая активность педагога: участие в комиссиях, в педагогических сообществах, в жюри конкурсов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Picture 2"/>
          <p:cNvPicPr/>
          <p:nvPr/>
        </p:nvPicPr>
        <p:blipFill>
          <a:blip r:embed="rId2"/>
          <a:stretch/>
        </p:blipFill>
        <p:spPr>
          <a:xfrm>
            <a:off x="263352" y="1675440"/>
            <a:ext cx="3441240" cy="486828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3"/>
          <a:stretch/>
        </p:blipFill>
        <p:spPr>
          <a:xfrm>
            <a:off x="8193106" y="1702370"/>
            <a:ext cx="3459240" cy="4876560"/>
          </a:xfrm>
          <a:prstGeom prst="rect">
            <a:avLst/>
          </a:prstGeom>
          <a:ln>
            <a:noFill/>
          </a:ln>
        </p:spPr>
      </p:pic>
      <p:pic>
        <p:nvPicPr>
          <p:cNvPr id="4098" name="Picture 2" descr="E:\1. Дакшева аттестация 2023\справки\приказ жюр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675440"/>
            <a:ext cx="3760068" cy="47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Реализация регионального компонента в образовательном процессе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Рисунок 161"/>
          <p:cNvPicPr/>
          <p:nvPr/>
        </p:nvPicPr>
        <p:blipFill>
          <a:blip r:embed="rId2"/>
          <a:stretch/>
        </p:blipFill>
        <p:spPr>
          <a:xfrm>
            <a:off x="4243680" y="1872000"/>
            <a:ext cx="331632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185920" y="66600"/>
            <a:ext cx="8107560" cy="11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педагога в профессиональных конкурсах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379880" y="1985040"/>
            <a:ext cx="4404600" cy="31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Рисунок 164"/>
          <p:cNvPicPr/>
          <p:nvPr/>
        </p:nvPicPr>
        <p:blipFill>
          <a:blip r:embed="rId2"/>
          <a:stretch/>
        </p:blipFill>
        <p:spPr>
          <a:xfrm>
            <a:off x="191344" y="1237447"/>
            <a:ext cx="3580920" cy="5040000"/>
          </a:xfrm>
          <a:prstGeom prst="rect">
            <a:avLst/>
          </a:prstGeom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237447"/>
            <a:ext cx="3690684" cy="522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24" y="1182960"/>
            <a:ext cx="3726715" cy="527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1044000" y="334440"/>
            <a:ext cx="4328640" cy="6117120"/>
          </a:xfrm>
          <a:prstGeom prst="rect">
            <a:avLst/>
          </a:prstGeom>
          <a:ln>
            <a:noFill/>
          </a:ln>
        </p:spPr>
      </p:pic>
      <p:pic>
        <p:nvPicPr>
          <p:cNvPr id="169" name="Picture 3"/>
          <p:cNvPicPr/>
          <p:nvPr/>
        </p:nvPicPr>
        <p:blipFill>
          <a:blip r:embed="rId3"/>
          <a:stretch/>
        </p:blipFill>
        <p:spPr>
          <a:xfrm>
            <a:off x="6325560" y="307440"/>
            <a:ext cx="4364640" cy="624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новые дипломы\из.город рук.стюард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57617"/>
            <a:ext cx="4536504" cy="63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новые дипломы\из.город руководител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648"/>
            <a:ext cx="4475607" cy="63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1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640520" y="68040"/>
            <a:ext cx="8909640" cy="113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Награды и поощрения педагога в меж аттестационный период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301589"/>
            <a:ext cx="3969053" cy="54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28" y="1301589"/>
            <a:ext cx="3754366" cy="54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143000" y="766800"/>
            <a:ext cx="10377360" cy="40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cap="all" spc="-1">
                <a:solidFill>
                  <a:srgbClr val="37543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Передовой Педагогический опыт</a:t>
            </a:r>
            <a:r>
              <a:t/>
            </a:r>
            <a:br/>
            <a:r>
              <a:t/>
            </a:r>
            <a:br/>
            <a:r>
              <a:rPr lang="ru-RU" sz="2400" b="1" strike="noStrike" cap="all" spc="-1">
                <a:solidFill>
                  <a:srgbClr val="7C282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 теме:</a:t>
            </a:r>
            <a:r>
              <a:t/>
            </a:r>
            <a:br/>
            <a:r>
              <a:rPr lang="ru-RU" sz="2400" b="1" strike="noStrike" cap="all" spc="-1">
                <a:solidFill>
                  <a:srgbClr val="7C282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«Фольклор как средство развития певческих навыков у детей старшего дошкольного возраста» </a:t>
            </a:r>
            <a:r>
              <a:t/>
            </a:r>
            <a:br/>
            <a:r>
              <a:t/>
            </a:r>
            <a:br/>
            <a:r>
              <a:rPr lang="ru-RU" sz="2800" b="0" strike="noStrike" spc="-1">
                <a:solidFill>
                  <a:srgbClr val="7C282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Ссылка на размещение опыта: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55A1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https://ds4sar.schoolrm.ru/sveden/employees/9984/360808/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609480" y="222840"/>
            <a:ext cx="10972080" cy="124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39227"/>
            <a:ext cx="4464496" cy="6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1" y="339227"/>
            <a:ext cx="4464497" cy="626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190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640520" y="210960"/>
            <a:ext cx="8909640" cy="4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7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Picture 2"/>
          <p:cNvPicPr/>
          <p:nvPr/>
        </p:nvPicPr>
        <p:blipFill>
          <a:blip r:embed="rId2"/>
          <a:stretch/>
        </p:blipFill>
        <p:spPr>
          <a:xfrm>
            <a:off x="1392840" y="182880"/>
            <a:ext cx="4528800" cy="6109920"/>
          </a:xfrm>
          <a:prstGeom prst="rect">
            <a:avLst/>
          </a:prstGeom>
          <a:ln>
            <a:noFill/>
          </a:ln>
        </p:spPr>
      </p:pic>
      <p:pic>
        <p:nvPicPr>
          <p:cNvPr id="178" name="Picture 3"/>
          <p:cNvPicPr/>
          <p:nvPr/>
        </p:nvPicPr>
        <p:blipFill>
          <a:blip r:embed="rId3"/>
          <a:stretch/>
        </p:blipFill>
        <p:spPr>
          <a:xfrm>
            <a:off x="6692040" y="170640"/>
            <a:ext cx="4537800" cy="612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797840" y="2514600"/>
            <a:ext cx="8595720" cy="131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СПАСИБО ЗА ВНИМАНИЕ.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773280" y="1801080"/>
            <a:ext cx="3407400" cy="4827240"/>
          </a:xfrm>
          <a:prstGeom prst="rect">
            <a:avLst/>
          </a:prstGeom>
          <a:ln>
            <a:noFill/>
          </a:ln>
        </p:spPr>
      </p:pic>
      <p:pic>
        <p:nvPicPr>
          <p:cNvPr id="125" name="Picture 3"/>
          <p:cNvPicPr/>
          <p:nvPr/>
        </p:nvPicPr>
        <p:blipFill>
          <a:blip r:embed="rId3"/>
          <a:stretch/>
        </p:blipFill>
        <p:spPr>
          <a:xfrm>
            <a:off x="4245840" y="1823760"/>
            <a:ext cx="3364200" cy="4750560"/>
          </a:xfrm>
          <a:prstGeom prst="rect">
            <a:avLst/>
          </a:prstGeom>
          <a:ln>
            <a:noFill/>
          </a:ln>
        </p:spPr>
      </p:pic>
      <p:pic>
        <p:nvPicPr>
          <p:cNvPr id="126" name="Picture 2"/>
          <p:cNvPicPr/>
          <p:nvPr/>
        </p:nvPicPr>
        <p:blipFill>
          <a:blip r:embed="rId4"/>
          <a:stretch/>
        </p:blipFill>
        <p:spPr>
          <a:xfrm>
            <a:off x="7654680" y="1821960"/>
            <a:ext cx="3327480" cy="467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1407960" y="0"/>
            <a:ext cx="9375120" cy="112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632160" y="1249560"/>
            <a:ext cx="3938760" cy="5408640"/>
          </a:xfrm>
          <a:prstGeom prst="rect">
            <a:avLst/>
          </a:prstGeom>
          <a:ln>
            <a:noFill/>
          </a:ln>
        </p:spPr>
      </p:pic>
      <p:pic>
        <p:nvPicPr>
          <p:cNvPr id="129" name="Picture 3"/>
          <p:cNvPicPr/>
          <p:nvPr/>
        </p:nvPicPr>
        <p:blipFill>
          <a:blip r:embed="rId3"/>
          <a:stretch/>
        </p:blipFill>
        <p:spPr>
          <a:xfrm>
            <a:off x="4808880" y="1258920"/>
            <a:ext cx="7243560" cy="5383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372960" y="295920"/>
            <a:ext cx="3789360" cy="5350680"/>
          </a:xfrm>
          <a:prstGeom prst="rect">
            <a:avLst/>
          </a:prstGeom>
          <a:ln>
            <a:noFill/>
          </a:ln>
        </p:spPr>
      </p:pic>
      <p:pic>
        <p:nvPicPr>
          <p:cNvPr id="132" name="Picture 4"/>
          <p:cNvPicPr/>
          <p:nvPr/>
        </p:nvPicPr>
        <p:blipFill>
          <a:blip r:embed="rId3"/>
          <a:stretch/>
        </p:blipFill>
        <p:spPr>
          <a:xfrm>
            <a:off x="7904520" y="306720"/>
            <a:ext cx="3829320" cy="5407200"/>
          </a:xfrm>
          <a:prstGeom prst="rect">
            <a:avLst/>
          </a:prstGeom>
          <a:ln>
            <a:noFill/>
          </a:ln>
        </p:spPr>
      </p:pic>
      <p:pic>
        <p:nvPicPr>
          <p:cNvPr id="133" name="Picture 2"/>
          <p:cNvPicPr/>
          <p:nvPr/>
        </p:nvPicPr>
        <p:blipFill>
          <a:blip r:embed="rId4"/>
          <a:stretch/>
        </p:blipFill>
        <p:spPr>
          <a:xfrm>
            <a:off x="4043160" y="306720"/>
            <a:ext cx="3860280" cy="540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49480" y="137160"/>
            <a:ext cx="11736360" cy="110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Picture 23"/>
          <p:cNvPicPr/>
          <p:nvPr/>
        </p:nvPicPr>
        <p:blipFill>
          <a:blip r:embed="rId2"/>
          <a:stretch/>
        </p:blipFill>
        <p:spPr>
          <a:xfrm>
            <a:off x="200160" y="1474200"/>
            <a:ext cx="3618000" cy="514224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135"/>
          <p:cNvPicPr/>
          <p:nvPr/>
        </p:nvPicPr>
        <p:blipFill>
          <a:blip r:embed="rId3"/>
          <a:stretch/>
        </p:blipFill>
        <p:spPr>
          <a:xfrm>
            <a:off x="4025880" y="1359000"/>
            <a:ext cx="3822120" cy="540936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E:\новые дипломы\Изумрудный город русские матрешк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359000"/>
            <a:ext cx="3786408" cy="53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1"/>
            <a:ext cx="3843545" cy="54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188641"/>
            <a:ext cx="3843543" cy="540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02347"/>
            <a:ext cx="3833790" cy="538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4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Рисунок 138"/>
          <p:cNvPicPr/>
          <p:nvPr/>
        </p:nvPicPr>
        <p:blipFill>
          <a:blip r:embed="rId2"/>
          <a:stretch/>
        </p:blipFill>
        <p:spPr>
          <a:xfrm>
            <a:off x="612184" y="188640"/>
            <a:ext cx="4576680" cy="624744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E:\новые дипломы\из.город стюардесс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88639"/>
            <a:ext cx="4464496" cy="62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150560" y="207360"/>
            <a:ext cx="9889560" cy="105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публикаций, включая интернет публикации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4206240" y="1304640"/>
            <a:ext cx="3668760" cy="514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Рисунок 141"/>
          <p:cNvPicPr/>
          <p:nvPr/>
        </p:nvPicPr>
        <p:blipFill>
          <a:blip r:embed="rId2"/>
          <a:stretch/>
        </p:blipFill>
        <p:spPr>
          <a:xfrm>
            <a:off x="4176000" y="1333800"/>
            <a:ext cx="3815280" cy="536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181</Words>
  <Application>Microsoft Office PowerPoint</Application>
  <PresentationFormat>Произвольный</PresentationFormat>
  <Paragraphs>26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Судаковой Светланы Юрьевны,  воспитателя МАДОУ «Центр развития ребенка – детский сад № 7»</dc:title>
  <dc:subject/>
  <dc:creator>Пользователь</dc:creator>
  <dc:description/>
  <cp:lastModifiedBy>User</cp:lastModifiedBy>
  <cp:revision>146</cp:revision>
  <dcterms:created xsi:type="dcterms:W3CDTF">2017-02-11T08:23:27Z</dcterms:created>
  <dcterms:modified xsi:type="dcterms:W3CDTF">2023-08-08T18:36:32Z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