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2" r:id="rId1"/>
  </p:sldMasterIdLst>
  <p:notesMasterIdLst>
    <p:notesMasterId r:id="rId19"/>
  </p:notesMasterIdLst>
  <p:sldIdLst>
    <p:sldId id="263" r:id="rId2"/>
    <p:sldId id="393" r:id="rId3"/>
    <p:sldId id="394" r:id="rId4"/>
    <p:sldId id="395" r:id="rId5"/>
    <p:sldId id="396" r:id="rId6"/>
    <p:sldId id="378" r:id="rId7"/>
    <p:sldId id="363" r:id="rId8"/>
    <p:sldId id="397" r:id="rId9"/>
    <p:sldId id="398" r:id="rId10"/>
    <p:sldId id="399" r:id="rId11"/>
    <p:sldId id="400" r:id="rId12"/>
    <p:sldId id="402" r:id="rId13"/>
    <p:sldId id="403" r:id="rId14"/>
    <p:sldId id="404" r:id="rId15"/>
    <p:sldId id="405" r:id="rId16"/>
    <p:sldId id="406" r:id="rId17"/>
    <p:sldId id="407" r:id="rId18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6"/>
    <a:srgbClr val="CC00FF"/>
    <a:srgbClr val="9900CC"/>
    <a:srgbClr val="FF3300"/>
    <a:srgbClr val="0000FF"/>
    <a:srgbClr val="FF6699"/>
    <a:srgbClr val="FF00FF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6405" autoAdjust="0"/>
    <p:restoredTop sz="62515" autoAdjust="0"/>
  </p:normalViewPr>
  <p:slideViewPr>
    <p:cSldViewPr>
      <p:cViewPr>
        <p:scale>
          <a:sx n="75" d="100"/>
          <a:sy n="75" d="100"/>
        </p:scale>
        <p:origin x="-100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2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4ACF0A5-3FE6-4963-9DDD-6E9A7B342065}" type="datetimeFigureOut">
              <a:rPr lang="ru-RU"/>
              <a:pPr>
                <a:defRPr/>
              </a:pPr>
              <a:t>26.12.2022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A4EA038-9531-4195-9A81-B1EF0CC9ED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5358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3BF83A-463C-4DB5-81F2-9AAB6377F9A3}" type="datetimeFigureOut">
              <a:rPr lang="ru-RU" smtClean="0"/>
              <a:pPr>
                <a:defRPr/>
              </a:pPr>
              <a:t>26.12.2022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611CD974-3D44-4C3F-80B0-749913F1DB3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A6AE52-8A4E-4989-8F97-E1D398882B34}" type="datetimeFigureOut">
              <a:rPr lang="ru-RU" smtClean="0"/>
              <a:pPr>
                <a:defRPr/>
              </a:pPr>
              <a:t>26.12.2022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34DC40-9A76-40CC-A291-D242B7E81C3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DAD925-FEDE-42A4-BF74-5ACA71D1F55A}" type="datetimeFigureOut">
              <a:rPr lang="ru-RU" smtClean="0"/>
              <a:pPr>
                <a:defRPr/>
              </a:pPr>
              <a:t>26.12.2022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3CA187-93D8-4E63-92EC-4F4A49B7946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1FA52C-D83B-42CA-B096-80C3C8EF5479}" type="datetimeFigureOut">
              <a:rPr lang="ru-RU" smtClean="0"/>
              <a:pPr>
                <a:defRPr/>
              </a:pPr>
              <a:t>26.12.2022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F606EC37-CF60-456F-A9BB-EC3EC7BE758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69310A-9769-4F3A-8C05-6D1258E294D8}" type="datetimeFigureOut">
              <a:rPr lang="ru-RU" smtClean="0"/>
              <a:pPr>
                <a:defRPr/>
              </a:pPr>
              <a:t>26.12.2022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636FD1-E396-44E0-B284-AF5B954C704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DF2054-D4AC-46F8-9723-E84359BD813B}" type="datetimeFigureOut">
              <a:rPr lang="ru-RU" smtClean="0"/>
              <a:pPr>
                <a:defRPr/>
              </a:pPr>
              <a:t>26.12.2022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ABE6DD-D8D3-45BC-8FCD-5B57DD5B74C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CEC966-1AC1-484A-A7A1-A2234F04A049}" type="datetimeFigureOut">
              <a:rPr lang="ru-RU" smtClean="0"/>
              <a:pPr>
                <a:defRPr/>
              </a:pPr>
              <a:t>26.12.2022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933950EE-5AF7-4F57-AA15-2FF0DC62FAE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9C0A4E-0B77-4A42-84AE-A5B7FA14A95F}" type="datetimeFigureOut">
              <a:rPr lang="ru-RU" smtClean="0"/>
              <a:pPr>
                <a:defRPr/>
              </a:pPr>
              <a:t>26.12.2022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7206E3-6326-4849-A2F7-DB372577E9A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FAC709-3C2C-4A5D-9AB6-F9CFFD9B40EA}" type="datetimeFigureOut">
              <a:rPr lang="ru-RU" smtClean="0"/>
              <a:pPr>
                <a:defRPr/>
              </a:pPr>
              <a:t>26.12.2022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A16E6D-9B0B-40DD-A324-340610C5200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96E6C6-C203-4AC3-926F-32B614F8E219}" type="datetimeFigureOut">
              <a:rPr lang="ru-RU" smtClean="0"/>
              <a:pPr>
                <a:defRPr/>
              </a:pPr>
              <a:t>26.12.2022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00C2AE-D77C-4322-81CC-186FCB2DEE1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13B691-700E-4AF5-A71A-A73BE8F32846}" type="datetimeFigureOut">
              <a:rPr lang="ru-RU" smtClean="0"/>
              <a:pPr>
                <a:defRPr/>
              </a:pPr>
              <a:t>26.12.2022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0423D6-EAFF-4A9B-9D98-081C8641E3C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B998A32D-74F0-4ACA-B908-E466E13EA675}" type="datetimeFigureOut">
              <a:rPr lang="ru-RU" smtClean="0"/>
              <a:pPr>
                <a:defRPr/>
              </a:pPr>
              <a:t>26.12.2022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E7D21D7E-F8EB-4866-89B1-223EB0F81A7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jpeg"/><Relationship Id="rId5" Type="http://schemas.openxmlformats.org/officeDocument/2006/relationships/image" Target="../media/image10.emf"/><Relationship Id="rId4" Type="http://schemas.openxmlformats.org/officeDocument/2006/relationships/package" Target="../embeddings/Microsoft_Word_Document1.docx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gif"/><Relationship Id="rId7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00034" y="214312"/>
            <a:ext cx="8429684" cy="4000506"/>
          </a:xfrm>
        </p:spPr>
        <p:txBody>
          <a:bodyPr>
            <a:normAutofit fontScale="92500" lnSpcReduction="10000"/>
          </a:bodyPr>
          <a:lstStyle/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ru-RU" sz="1800" dirty="0" smtClean="0">
                <a:solidFill>
                  <a:srgbClr val="6666FF"/>
                </a:solidFill>
              </a:rPr>
              <a:t>       Муниципальное бюджетное учреждение дополнительного образования «Центр дополнительного образования для детей» </a:t>
            </a:r>
            <a:r>
              <a:rPr lang="ru-RU" sz="1800" dirty="0" err="1" smtClean="0">
                <a:solidFill>
                  <a:srgbClr val="6666FF"/>
                </a:solidFill>
              </a:rPr>
              <a:t>Большеигнатовского</a:t>
            </a:r>
            <a:endParaRPr lang="ru-RU" sz="1800" dirty="0" smtClean="0">
              <a:solidFill>
                <a:srgbClr val="6666FF"/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ru-RU" sz="1800" dirty="0" smtClean="0">
                <a:solidFill>
                  <a:srgbClr val="6666FF"/>
                </a:solidFill>
              </a:rPr>
              <a:t>  	    муниципального района Республики Мордовия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ru-RU" sz="1800" dirty="0" smtClean="0">
                <a:solidFill>
                  <a:srgbClr val="6666FF"/>
                </a:solidFill>
              </a:rPr>
              <a:t>				    					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endParaRPr lang="ru-RU" sz="1800" dirty="0" smtClean="0"/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endParaRPr lang="ru-RU" sz="1800" dirty="0" smtClean="0"/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ru-RU" sz="4400" b="1" dirty="0" smtClean="0">
                <a:solidFill>
                  <a:srgbClr val="FF3300"/>
                </a:solidFill>
                <a:latin typeface="Arial Black" pitchFamily="34" charset="0"/>
              </a:rPr>
              <a:t>ПОРТФОЛИО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ru-RU" sz="2000" dirty="0" smtClean="0"/>
              <a:t>		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ru-RU" sz="1800" dirty="0" smtClean="0"/>
              <a:t>Педагога дополнительного образования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endParaRPr lang="ru-RU" sz="1800" dirty="0" smtClean="0"/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ru-RU" sz="1800" dirty="0" smtClean="0"/>
              <a:t>  Семеновой Людмилы Владимировны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ru-RU" sz="1800" b="1" dirty="0" smtClean="0"/>
              <a:t>			</a:t>
            </a:r>
            <a:endParaRPr lang="ru-RU" sz="1800" b="1" u="sng" dirty="0" smtClean="0">
              <a:solidFill>
                <a:srgbClr val="FFFF00"/>
              </a:solidFill>
            </a:endParaRP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ru-RU" sz="1800" b="1" dirty="0" smtClean="0"/>
              <a:t>                                      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ru-RU" sz="1800" dirty="0" smtClean="0"/>
              <a:t>                                             </a:t>
            </a:r>
          </a:p>
        </p:txBody>
      </p:sp>
      <p:pic>
        <p:nvPicPr>
          <p:cNvPr id="4100" name="Picture 10" descr="violet_lily2_c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1357298"/>
            <a:ext cx="1358901" cy="188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28596" y="1428736"/>
            <a:ext cx="77867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kern="0" dirty="0" smtClean="0">
                <a:solidFill>
                  <a:srgbClr val="66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500562" y="3571876"/>
            <a:ext cx="450059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Tx/>
              <a:buNone/>
              <a:defRPr/>
            </a:pPr>
            <a:r>
              <a:rPr lang="ru-RU" dirty="0" smtClean="0">
                <a:solidFill>
                  <a:srgbClr val="A50021"/>
                </a:solidFill>
              </a:rPr>
              <a:t>Дата рождения – 23.07.77г.</a:t>
            </a:r>
          </a:p>
          <a:p>
            <a:pPr eaLnBrk="1" hangingPunct="1">
              <a:buFontTx/>
              <a:buNone/>
              <a:defRPr/>
            </a:pPr>
            <a:r>
              <a:rPr lang="ru-RU" dirty="0" smtClean="0">
                <a:solidFill>
                  <a:srgbClr val="A50021"/>
                </a:solidFill>
              </a:rPr>
              <a:t>Общий педагогический стаж – 23 года</a:t>
            </a:r>
          </a:p>
          <a:p>
            <a:pPr eaLnBrk="1" hangingPunct="1">
              <a:buFontTx/>
              <a:buNone/>
              <a:defRPr/>
            </a:pPr>
            <a:r>
              <a:rPr lang="ru-RU" dirty="0" smtClean="0">
                <a:solidFill>
                  <a:srgbClr val="A50021"/>
                </a:solidFill>
              </a:rPr>
              <a:t>В должности педагога дополнительного      образования  - 13 лет</a:t>
            </a:r>
          </a:p>
          <a:p>
            <a:pPr eaLnBrk="1" hangingPunct="1">
              <a:buFontTx/>
              <a:buNone/>
              <a:defRPr/>
            </a:pPr>
            <a:r>
              <a:rPr lang="ru-RU" dirty="0" smtClean="0">
                <a:solidFill>
                  <a:srgbClr val="A50021"/>
                </a:solidFill>
              </a:rPr>
              <a:t>Дата принятия  на данную должность –</a:t>
            </a:r>
          </a:p>
          <a:p>
            <a:pPr eaLnBrk="1" hangingPunct="1">
              <a:buFontTx/>
              <a:buNone/>
              <a:defRPr/>
            </a:pPr>
            <a:r>
              <a:rPr lang="ru-RU" dirty="0" smtClean="0">
                <a:solidFill>
                  <a:srgbClr val="A50021"/>
                </a:solidFill>
              </a:rPr>
              <a:t>28.09.2009г.</a:t>
            </a:r>
          </a:p>
          <a:p>
            <a:pPr eaLnBrk="1" hangingPunct="1">
              <a:buFontTx/>
              <a:buNone/>
              <a:defRPr/>
            </a:pPr>
            <a:r>
              <a:rPr lang="ru-RU" dirty="0" smtClean="0">
                <a:solidFill>
                  <a:srgbClr val="A50021"/>
                </a:solidFill>
              </a:rPr>
              <a:t>Квалификационная категория – 1,             </a:t>
            </a:r>
            <a:r>
              <a:rPr lang="ru-RU" dirty="0" smtClean="0">
                <a:solidFill>
                  <a:srgbClr val="A50021"/>
                </a:solidFill>
              </a:rPr>
              <a:t>Дата </a:t>
            </a:r>
            <a:r>
              <a:rPr lang="ru-RU" dirty="0" smtClean="0">
                <a:solidFill>
                  <a:srgbClr val="A50021"/>
                </a:solidFill>
              </a:rPr>
              <a:t>аттестации 18.03.2018г</a:t>
            </a:r>
            <a:r>
              <a:rPr lang="ru-RU" dirty="0" smtClean="0">
                <a:solidFill>
                  <a:srgbClr val="A50021"/>
                </a:solidFill>
              </a:rPr>
              <a:t>.</a:t>
            </a:r>
            <a:endParaRPr lang="ru-RU" dirty="0" smtClean="0">
              <a:solidFill>
                <a:srgbClr val="A50021"/>
              </a:solidFill>
            </a:endParaRPr>
          </a:p>
        </p:txBody>
      </p:sp>
      <p:pic>
        <p:nvPicPr>
          <p:cNvPr id="67586" name="Picture 2" descr="D:\фото\шумбрат 21\6DqDWfyg5lb_HJZc-BehOqunJNb7EH1RgXH3Lcde45wNXXeGfa7IEf9G7n8q0TRp_-VWFgyQtIAydw_q9uui5Y0d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65" r="17964" b="8077"/>
          <a:stretch/>
        </p:blipFill>
        <p:spPr bwMode="auto">
          <a:xfrm>
            <a:off x="419096" y="3203920"/>
            <a:ext cx="2703244" cy="3581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C:\Users\777\Desktop\13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92696"/>
            <a:ext cx="3672408" cy="5308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63" name="Picture 3" descr="D:\фото\2019\i - 2019-09-15T194534.9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240" y="836712"/>
            <a:ext cx="4768752" cy="268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38" name="Picture 2" descr="C:\Users\777\Downloads\IMG_20221223_22304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645024"/>
            <a:ext cx="2283718" cy="3044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17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D:\фото\2019\i (46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88640"/>
            <a:ext cx="4351536" cy="3263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11" name="Picture 3" descr="D:\фото\2019\i (36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604" y="3933056"/>
            <a:ext cx="4399623" cy="247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12" name="Picture 4" descr="C:\Users\777\Desktop\14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39440"/>
            <a:ext cx="3888946" cy="5585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857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 Экспертная деятельность</a:t>
            </a:r>
            <a:endParaRPr lang="ru-RU" dirty="0"/>
          </a:p>
        </p:txBody>
      </p:sp>
      <p:pic>
        <p:nvPicPr>
          <p:cNvPr id="69634" name="Picture 2" descr="C:\Users\777\Desktop\15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5" y="1412777"/>
            <a:ext cx="3744416" cy="5378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426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Общественно-педагогическая активность</a:t>
            </a:r>
            <a:endParaRPr lang="ru-RU" dirty="0"/>
          </a:p>
        </p:txBody>
      </p:sp>
      <p:pic>
        <p:nvPicPr>
          <p:cNvPr id="70658" name="Picture 2" descr="C:\Users\777\Desktop\16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484785"/>
            <a:ext cx="3557197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59" name="Picture 3" descr="D:\фото\эззянь кель56\image (3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84785"/>
            <a:ext cx="4187957" cy="2355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660" name="Picture 4" descr="D:\фото\вязание\Символы_РФ_РМ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3979804"/>
            <a:ext cx="4187957" cy="2795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780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наставничество</a:t>
            </a:r>
            <a:endParaRPr lang="ru-RU" dirty="0"/>
          </a:p>
        </p:txBody>
      </p:sp>
      <p:pic>
        <p:nvPicPr>
          <p:cNvPr id="71682" name="Picture 2" descr="C:\Users\777\Desktop\17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340768"/>
            <a:ext cx="3712733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919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Позитивные результаты с детьми</a:t>
            </a:r>
            <a:endParaRPr lang="ru-RU" dirty="0"/>
          </a:p>
        </p:txBody>
      </p:sp>
      <p:pic>
        <p:nvPicPr>
          <p:cNvPr id="72706" name="Picture 2" descr="C:\Users\777\Desktop\18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268760"/>
            <a:ext cx="3528391" cy="5247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07" name="Picture 3" descr="D:\вязание дети\0bAAkwfotAU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77" b="20606"/>
          <a:stretch/>
        </p:blipFill>
        <p:spPr bwMode="auto">
          <a:xfrm>
            <a:off x="4832706" y="1428989"/>
            <a:ext cx="3353569" cy="245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08" name="Picture 4" descr="D:\вязание дети\6qw5MGBgKG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9" y="3927441"/>
            <a:ext cx="2085696" cy="27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09" name="Picture 5" descr="D:\вязание дети\SEGtZaLewU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9491" y="3941629"/>
            <a:ext cx="2325666" cy="2766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494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Участие педагога в профессиональных конкурсах</a:t>
            </a:r>
            <a:endParaRPr lang="ru-RU" dirty="0"/>
          </a:p>
        </p:txBody>
      </p:sp>
      <p:pic>
        <p:nvPicPr>
          <p:cNvPr id="73730" name="Picture 2" descr="G:\аттестация\декадник 2022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341" y="1484784"/>
            <a:ext cx="3793732" cy="5217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0" name="Picture 2" descr="C:\Users\777\Downloads\IMG_20220518_12085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5" r="14066"/>
          <a:stretch/>
        </p:blipFill>
        <p:spPr bwMode="auto">
          <a:xfrm>
            <a:off x="4572000" y="1916832"/>
            <a:ext cx="4402015" cy="3580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666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Награды и поощрения</a:t>
            </a:r>
            <a:endParaRPr lang="ru-RU" dirty="0"/>
          </a:p>
        </p:txBody>
      </p:sp>
      <p:pic>
        <p:nvPicPr>
          <p:cNvPr id="64514" name="Picture 2" descr="C:\Users\777\Downloads\IMG_20211005_193929_0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5" y="1556791"/>
            <a:ext cx="4291830" cy="429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15" name="Picture 3" descr="C:\Users\777\Desktop\хлам\аттестация\AGqshW2-iX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2" t="5432" r="3087" b="1111"/>
          <a:stretch/>
        </p:blipFill>
        <p:spPr bwMode="auto">
          <a:xfrm>
            <a:off x="279624" y="1602532"/>
            <a:ext cx="3600400" cy="488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499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Реализация образовательных программ</a:t>
            </a:r>
            <a:endParaRPr lang="ru-RU" dirty="0"/>
          </a:p>
        </p:txBody>
      </p:sp>
      <p:pic>
        <p:nvPicPr>
          <p:cNvPr id="58370" name="Picture 2" descr="C:\Users\777\Desktop\1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556793"/>
            <a:ext cx="2592287" cy="3565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71" name="Picture 3" descr="C:\Users\777\Desktop\2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597440"/>
            <a:ext cx="2569779" cy="3534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72" name="Picture 4" descr="C:\Users\777\Desktop\3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970" y="1607133"/>
            <a:ext cx="2555685" cy="3514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965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Участие детей</a:t>
            </a:r>
            <a:endParaRPr lang="ru-RU" dirty="0"/>
          </a:p>
        </p:txBody>
      </p:sp>
      <p:pic>
        <p:nvPicPr>
          <p:cNvPr id="59394" name="Picture 2" descr="C:\Users\777\Desktop\микаев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83382"/>
            <a:ext cx="4318642" cy="305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395" name="Picture 3" descr="C:\Users\777\Desktop\4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171302"/>
            <a:ext cx="3563888" cy="490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389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1601606"/>
              </p:ext>
            </p:extLst>
          </p:nvPr>
        </p:nvGraphicFramePr>
        <p:xfrm>
          <a:off x="179512" y="188640"/>
          <a:ext cx="2892425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2" name="Документ" r:id="rId4" imgW="7643168" imgH="10742226" progId="Word.Document.12">
                  <p:embed/>
                </p:oleObj>
              </mc:Choice>
              <mc:Fallback>
                <p:oleObj name="Документ" r:id="rId4" imgW="7643168" imgH="1074222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9512" y="188640"/>
                        <a:ext cx="2892425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442" name="Picture 2" descr="G:\аттестация\мурзаева н.21.jpe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3" b="2420"/>
          <a:stretch/>
        </p:blipFill>
        <p:spPr bwMode="auto">
          <a:xfrm>
            <a:off x="6054486" y="2660253"/>
            <a:ext cx="2914172" cy="4096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45" name="Picture 5" descr="G:\аттестация\грамота темасова диана 00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452" y="1379240"/>
            <a:ext cx="2837566" cy="3883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819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C:\Users\777\Desktop\хлам\аттестация\Вирясова, Б.Игнатовский ДДТ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7339"/>
          <a:stretch/>
        </p:blipFill>
        <p:spPr bwMode="auto">
          <a:xfrm>
            <a:off x="107504" y="91480"/>
            <a:ext cx="2938028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467" name="Picture 3" descr="G:\аттестация\fRtog4Cozi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400076"/>
            <a:ext cx="2843454" cy="3791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468" name="Picture 4" descr="G:\аттестация\грамот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708920"/>
            <a:ext cx="2818202" cy="398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7981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office9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2" y="5715441"/>
            <a:ext cx="144016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18" name="Picture 2" descr="C:\Users\777\Desktop\хлам\аттестация\pPt72A02yS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54733"/>
            <a:ext cx="2360633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19" name="Picture 3" descr="C:\Users\777\Desktop\5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87898"/>
            <a:ext cx="2218984" cy="3312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20" name="Picture 4" descr="G:\аттестация\ляхманова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734916"/>
            <a:ext cx="214714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21" name="Picture 5" descr="G:\аттестация\Семенова Людмила Владимировна+Ляхманова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322" y="3702124"/>
            <a:ext cx="2087451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22" name="Picture 6" descr="D:\фото\2019\i (98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609001"/>
            <a:ext cx="1308718" cy="2326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advClick="0" advTm="177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Наличие публикаций</a:t>
            </a:r>
            <a:endParaRPr lang="ru-RU" dirty="0"/>
          </a:p>
        </p:txBody>
      </p:sp>
      <p:pic>
        <p:nvPicPr>
          <p:cNvPr id="62466" name="Picture 2" descr="C:\Users\1111\Desktop\IMG_20221226_1106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864" y="1336081"/>
            <a:ext cx="3144974" cy="2725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467" name="Picture 3" descr="C:\Users\1111\Desktop\IMG_20221226_1132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340769"/>
            <a:ext cx="3960439" cy="3562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469" name="Picture 5" descr="C:\Users\1111\Desktop\IMG_20221226_1131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214144"/>
            <a:ext cx="3797774" cy="2489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534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Выступления </a:t>
            </a:r>
            <a:endParaRPr lang="ru-RU" dirty="0"/>
          </a:p>
        </p:txBody>
      </p:sp>
      <p:pic>
        <p:nvPicPr>
          <p:cNvPr id="64514" name="Picture 2" descr="C:\Users\777\Desktop\6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84784"/>
            <a:ext cx="3400874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15" name="Picture 3" descr="C:\Users\777\Desktop\7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497733"/>
            <a:ext cx="3441761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26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Проведение мастер-классов, открытых мероприятий</a:t>
            </a:r>
            <a:endParaRPr lang="ru-RU" dirty="0"/>
          </a:p>
        </p:txBody>
      </p:sp>
      <p:pic>
        <p:nvPicPr>
          <p:cNvPr id="65538" name="Picture 2" descr="C:\Users\777\Desktop\8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97856"/>
            <a:ext cx="2333255" cy="3384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39" name="Picture 3" descr="C:\Users\777\Desktop\9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845" y="3538431"/>
            <a:ext cx="2102393" cy="3137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40" name="Picture 4" descr="C:\Users\777\Desktop\10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644" y="1314748"/>
            <a:ext cx="2066674" cy="2842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41" name="Picture 5" descr="C:\Users\777\Desktop\11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186" y="3692478"/>
            <a:ext cx="2012885" cy="298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42" name="Picture 6" descr="D:\фото\Новый год 20\i (7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474" y="4670770"/>
            <a:ext cx="2178012" cy="1442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43" name="Picture 7" descr="D:\фото\2019\i (95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5649" y="1988839"/>
            <a:ext cx="2220866" cy="1249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466" name="Picture 2" descr="C:\Users\777\Desktop\хлам\nlczpFD8kuzLNBewGsBvQNUQC-uXrGd6fqC1y-4nt0nXHlfz235w37U1QYJg7ZHc8lKmhnqS39oS-WI47jLTCLdO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92" b="-8413"/>
          <a:stretch/>
        </p:blipFill>
        <p:spPr bwMode="auto">
          <a:xfrm>
            <a:off x="6992895" y="1846769"/>
            <a:ext cx="1930160" cy="1946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090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4005</TotalTime>
  <Words>84</Words>
  <Application>Microsoft Office PowerPoint</Application>
  <PresentationFormat>Экран (4:3)</PresentationFormat>
  <Paragraphs>31</Paragraphs>
  <Slides>17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Трек</vt:lpstr>
      <vt:lpstr>Документ</vt:lpstr>
      <vt:lpstr>Презентация PowerPoint</vt:lpstr>
      <vt:lpstr>Реализация образовательных программ</vt:lpstr>
      <vt:lpstr>Участие детей</vt:lpstr>
      <vt:lpstr>Презентация PowerPoint</vt:lpstr>
      <vt:lpstr>Презентация PowerPoint</vt:lpstr>
      <vt:lpstr>Презентация PowerPoint</vt:lpstr>
      <vt:lpstr>Наличие публикаций</vt:lpstr>
      <vt:lpstr>Выступления </vt:lpstr>
      <vt:lpstr>Проведение мастер-классов, открытых мероприятий</vt:lpstr>
      <vt:lpstr>Презентация PowerPoint</vt:lpstr>
      <vt:lpstr>Презентация PowerPoint</vt:lpstr>
      <vt:lpstr>  Экспертная деятельность</vt:lpstr>
      <vt:lpstr>Общественно-педагогическая активность</vt:lpstr>
      <vt:lpstr>наставничество</vt:lpstr>
      <vt:lpstr>Позитивные результаты с детьми</vt:lpstr>
      <vt:lpstr>Участие педагога в профессиональных конкурсах</vt:lpstr>
      <vt:lpstr> Награды и поощрения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лекия</dc:title>
  <dc:creator>User</dc:creator>
  <cp:lastModifiedBy>Пользователь Windows</cp:lastModifiedBy>
  <cp:revision>340</cp:revision>
  <dcterms:created xsi:type="dcterms:W3CDTF">2008-02-22T11:30:49Z</dcterms:created>
  <dcterms:modified xsi:type="dcterms:W3CDTF">2022-12-26T08:49:33Z</dcterms:modified>
</cp:coreProperties>
</file>