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00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8437-A233-4D45-9C23-61026039725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681E-C9B6-4D7D-BA5C-797BC0D1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8437-A233-4D45-9C23-61026039725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681E-C9B6-4D7D-BA5C-797BC0D1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8437-A233-4D45-9C23-61026039725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681E-C9B6-4D7D-BA5C-797BC0D1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8437-A233-4D45-9C23-61026039725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681E-C9B6-4D7D-BA5C-797BC0D1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8437-A233-4D45-9C23-61026039725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681E-C9B6-4D7D-BA5C-797BC0D1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8437-A233-4D45-9C23-61026039725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681E-C9B6-4D7D-BA5C-797BC0D1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8437-A233-4D45-9C23-61026039725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681E-C9B6-4D7D-BA5C-797BC0D1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8437-A233-4D45-9C23-61026039725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681E-C9B6-4D7D-BA5C-797BC0D1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8437-A233-4D45-9C23-61026039725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681E-C9B6-4D7D-BA5C-797BC0D1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8437-A233-4D45-9C23-61026039725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681E-C9B6-4D7D-BA5C-797BC0D1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8437-A233-4D45-9C23-61026039725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681E-C9B6-4D7D-BA5C-797BC0D1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D8437-A233-4D45-9C23-61026039725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6681E-C9B6-4D7D-BA5C-797BC0D1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16023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Откуда к нам хлеб пришел?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 каждом зёрнышке пшеницы</a:t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Летом и зимой</a:t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Сила солнышка хранится</a:t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 земли родной.</a:t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 расти под небом светлым,</a:t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Строен и высок,</a:t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Словно Родина бессмертный,</a:t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Хлебный колосок.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 advTm="9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660033"/>
                </a:solidFill>
              </a:rPr>
              <a:t>В </a:t>
            </a:r>
            <a:r>
              <a:rPr lang="ru-RU" dirty="0">
                <a:solidFill>
                  <a:srgbClr val="660033"/>
                </a:solidFill>
              </a:rPr>
              <a:t>муку добавляют воду и другие продукты и замешивают тесто</a:t>
            </a:r>
            <a:r>
              <a:rPr lang="ru-RU" dirty="0" smtClean="0">
                <a:solidFill>
                  <a:srgbClr val="660033"/>
                </a:solidFill>
              </a:rPr>
              <a:t>. </a:t>
            </a:r>
            <a:r>
              <a:rPr lang="ru-RU" dirty="0">
                <a:solidFill>
                  <a:srgbClr val="660033"/>
                </a:solidFill>
              </a:rPr>
              <a:t>Из теста лепят хлеб, булочки, лепешки. </a:t>
            </a:r>
          </a:p>
        </p:txBody>
      </p:sp>
      <p:pic>
        <p:nvPicPr>
          <p:cNvPr id="4" name="Содержимое 3" descr="http://im0-tub-ru.yandex.net/i?id=149212807-54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96952"/>
            <a:ext cx="403244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281481149-70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996952"/>
            <a:ext cx="374441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А это картина Ивана Ивановича Шишкина «Рожь»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im4-tub-ru.yandex.net/i?id=239544823-67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806489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еще из зерен пшеницы, овса, ржи, риса, гречихи, ячменя готовят кашу.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Манную кашу делают из зерен пшеницы.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http://im2-tub-ru.yandex.net/i?id=183955324-71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284984"/>
            <a:ext cx="626469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Пословицы о хлебе</a:t>
            </a:r>
            <a:b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1. Зимой снег глубокий,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летом хлеб высокий.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*      *       *       *        *        *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2. Хлеб — всему голова.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*      *       *       *        *        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3</a:t>
            </a:r>
            <a:r>
              <a:rPr lang="ru-RU" sz="1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. </a:t>
            </a:r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Ходит с края да  на край,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Режет черный каравай.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*      *       *       *        *        *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4</a:t>
            </a:r>
            <a:r>
              <a:rPr lang="ru-RU" sz="1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. </a:t>
            </a:r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Черная земля дает белый хлеб.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*      *       *       *        *        *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5</a:t>
            </a:r>
            <a:r>
              <a:rPr lang="ru-RU" sz="1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. </a:t>
            </a:r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И обед — не обед, коли хлеба нет.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*      *       *       *        *        *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6</a:t>
            </a:r>
            <a:r>
              <a:rPr lang="ru-RU" sz="1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. </a:t>
            </a:r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Рада скатерть хлебушку, он на ней как солнышко.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*      *       *       *        *        *</a:t>
            </a:r>
          </a:p>
          <a:p>
            <a:r>
              <a:rPr lang="ru-RU" sz="18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8. Всякий хлеб ест, да не всякий его </a:t>
            </a:r>
            <a:r>
              <a:rPr lang="ru-RU" sz="1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сеет</a:t>
            </a:r>
            <a:r>
              <a:rPr lang="ru-RU" sz="1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. </a:t>
            </a:r>
            <a:endParaRPr lang="ru-RU" sz="1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 advTm="6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000"/>
                            </p:stCondLst>
                            <p:childTnLst>
                              <p:par>
                                <p:cTn id="8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0"/>
                            </p:stCondLst>
                            <p:childTnLst>
                              <p:par>
                                <p:cTn id="9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Загадки о хлебе</a:t>
            </a:r>
            <a:b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b="1" dirty="0">
                <a:solidFill>
                  <a:schemeClr val="tx2">
                    <a:lumMod val="10000"/>
                  </a:schemeClr>
                </a:solidFill>
              </a:rPr>
              <a:t>Ты не клюй меня, дружок, голосистый петушок. </a:t>
            </a:r>
            <a:br>
              <a:rPr lang="ru-RU" sz="1800" b="1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10000"/>
                  </a:schemeClr>
                </a:solidFill>
              </a:rPr>
              <a:t>В землю теплую уйду, к солнцу колосом взойду. </a:t>
            </a:r>
            <a:br>
              <a:rPr lang="ru-RU" sz="1800" b="1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10000"/>
                  </a:schemeClr>
                </a:solidFill>
              </a:rPr>
              <a:t>В нем тогда, таких как я, будет целая семья. (Зерно) </a:t>
            </a:r>
            <a:br>
              <a:rPr lang="ru-RU" sz="1800" b="1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10000"/>
                  </a:schemeClr>
                </a:solidFill>
              </a:rPr>
              <a:t>Был крупинкой золотой,</a:t>
            </a:r>
          </a:p>
          <a:p>
            <a:r>
              <a:rPr lang="ru-RU" sz="1800" b="1" dirty="0">
                <a:solidFill>
                  <a:schemeClr val="tx2">
                    <a:lumMod val="10000"/>
                  </a:schemeClr>
                </a:solidFill>
              </a:rPr>
              <a:t>Стал зеленою стрелой.</a:t>
            </a:r>
          </a:p>
          <a:p>
            <a:r>
              <a:rPr lang="ru-RU" sz="1800" b="1" dirty="0">
                <a:solidFill>
                  <a:schemeClr val="tx2">
                    <a:lumMod val="10000"/>
                  </a:schemeClr>
                </a:solidFill>
              </a:rPr>
              <a:t>Солнце летнее светило,</a:t>
            </a:r>
          </a:p>
          <a:p>
            <a:r>
              <a:rPr lang="ru-RU" sz="1800" b="1" dirty="0">
                <a:solidFill>
                  <a:schemeClr val="tx2">
                    <a:lumMod val="10000"/>
                  </a:schemeClr>
                </a:solidFill>
              </a:rPr>
              <a:t>И стрелу позолотило.</a:t>
            </a:r>
          </a:p>
          <a:p>
            <a:r>
              <a:rPr lang="ru-RU" sz="1800" b="1" dirty="0">
                <a:solidFill>
                  <a:schemeClr val="tx2">
                    <a:lumMod val="10000"/>
                  </a:schemeClr>
                </a:solidFill>
              </a:rPr>
              <a:t>Что за стрела?</a:t>
            </a:r>
          </a:p>
          <a:p>
            <a:r>
              <a:rPr lang="ru-RU" sz="1800" b="1" i="1" dirty="0">
                <a:solidFill>
                  <a:schemeClr val="tx2">
                    <a:lumMod val="10000"/>
                  </a:schemeClr>
                </a:solidFill>
              </a:rPr>
              <a:t>/Колос</a:t>
            </a:r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</a:rPr>
              <a:t>/</a:t>
            </a:r>
          </a:p>
          <a:p>
            <a:endParaRPr lang="ru-RU" sz="1800" b="1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800" b="1" dirty="0">
                <a:solidFill>
                  <a:schemeClr val="tx2">
                    <a:lumMod val="10000"/>
                  </a:schemeClr>
                </a:solidFill>
              </a:rPr>
              <a:t>Отгадать легко и быстро:</a:t>
            </a:r>
            <a:br>
              <a:rPr lang="ru-RU" sz="1800" b="1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10000"/>
                  </a:schemeClr>
                </a:solidFill>
              </a:rPr>
              <a:t>Мягкий, пышный и душистый,</a:t>
            </a:r>
            <a:br>
              <a:rPr lang="ru-RU" sz="1800" b="1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10000"/>
                  </a:schemeClr>
                </a:solidFill>
              </a:rPr>
              <a:t>Он и чёрный, он и белый,</a:t>
            </a:r>
            <a:br>
              <a:rPr lang="ru-RU" sz="1800" b="1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10000"/>
                  </a:schemeClr>
                </a:solidFill>
              </a:rPr>
              <a:t>А бывает подгорелый. (Хлеб)</a:t>
            </a:r>
            <a:br>
              <a:rPr lang="ru-RU" sz="1800" b="1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800" b="1" dirty="0"/>
              <a:t/>
            </a:r>
            <a:br>
              <a:rPr lang="ru-RU" sz="1800" b="1" dirty="0"/>
            </a:br>
            <a:endParaRPr lang="ru-RU" sz="1800" b="1" dirty="0"/>
          </a:p>
        </p:txBody>
      </p:sp>
    </p:spTree>
  </p:cSld>
  <p:clrMapOvr>
    <a:masterClrMapping/>
  </p:clrMapOvr>
  <p:transition spd="slow" advTm="6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0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Считалки и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чистоговорки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 хлебе.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sz="2600" b="1" dirty="0" smtClean="0">
                <a:solidFill>
                  <a:schemeClr val="tx2">
                    <a:lumMod val="25000"/>
                  </a:schemeClr>
                </a:solidFill>
              </a:rPr>
              <a:t>*"</a:t>
            </a:r>
            <a:r>
              <a:rPr lang="ru-RU" sz="2600" b="1" dirty="0">
                <a:solidFill>
                  <a:schemeClr val="tx2">
                    <a:lumMod val="25000"/>
                  </a:schemeClr>
                </a:solidFill>
              </a:rPr>
              <a:t>Дождик, дождик, поливай - будет хлеба урожай. </a:t>
            </a:r>
            <a:br>
              <a:rPr lang="ru-RU" sz="2600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600" b="1" dirty="0">
                <a:solidFill>
                  <a:schemeClr val="tx2">
                    <a:lumMod val="25000"/>
                  </a:schemeClr>
                </a:solidFill>
              </a:rPr>
              <a:t>Будут булки, будут сушки, будут вкусные ватрушки</a:t>
            </a:r>
            <a:r>
              <a:rPr lang="ru-RU" sz="2600" b="1" dirty="0" smtClean="0">
                <a:solidFill>
                  <a:schemeClr val="tx2">
                    <a:lumMod val="25000"/>
                  </a:schemeClr>
                </a:solidFill>
              </a:rPr>
              <a:t>".</a:t>
            </a:r>
          </a:p>
          <a:p>
            <a:r>
              <a:rPr lang="ru-RU" sz="2600" b="1" dirty="0">
                <a:solidFill>
                  <a:schemeClr val="tx2">
                    <a:lumMod val="25000"/>
                  </a:schemeClr>
                </a:solidFill>
              </a:rPr>
              <a:t> </a:t>
            </a:r>
            <a:br>
              <a:rPr lang="ru-RU" sz="2600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600" b="1" dirty="0" smtClean="0">
                <a:solidFill>
                  <a:schemeClr val="tx2">
                    <a:lumMod val="25000"/>
                  </a:schemeClr>
                </a:solidFill>
              </a:rPr>
              <a:t>*"</a:t>
            </a:r>
            <a:r>
              <a:rPr lang="ru-RU" sz="2600" b="1" dirty="0" err="1">
                <a:solidFill>
                  <a:schemeClr val="tx2">
                    <a:lumMod val="25000"/>
                  </a:schemeClr>
                </a:solidFill>
              </a:rPr>
              <a:t>Катилася</a:t>
            </a:r>
            <a:r>
              <a:rPr lang="ru-RU" sz="2600" b="1" dirty="0">
                <a:solidFill>
                  <a:schemeClr val="tx2">
                    <a:lumMod val="25000"/>
                  </a:schemeClr>
                </a:solidFill>
              </a:rPr>
              <a:t> торба с высокого горба. В этой торбе хлеб, соль</a:t>
            </a:r>
            <a:r>
              <a:rPr lang="ru-RU" sz="2600" b="1" dirty="0" smtClean="0">
                <a:solidFill>
                  <a:schemeClr val="tx2">
                    <a:lumMod val="25000"/>
                  </a:schemeClr>
                </a:solidFill>
              </a:rPr>
              <a:t>, пшеница</a:t>
            </a:r>
            <a:r>
              <a:rPr lang="ru-RU" sz="2600" b="1" dirty="0">
                <a:solidFill>
                  <a:schemeClr val="tx2">
                    <a:lumMod val="25000"/>
                  </a:schemeClr>
                </a:solidFill>
              </a:rPr>
              <a:t>. </a:t>
            </a:r>
            <a:br>
              <a:rPr lang="ru-RU" sz="2600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600" b="1" dirty="0">
                <a:solidFill>
                  <a:schemeClr val="tx2">
                    <a:lumMod val="25000"/>
                  </a:schemeClr>
                </a:solidFill>
              </a:rPr>
              <a:t>С кем ты хочешь поделиться?"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25000"/>
                  </a:schemeClr>
                </a:solidFill>
              </a:rPr>
            </a:b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Жок-жок-жок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- это пирожок. </a:t>
            </a:r>
            <a:br>
              <a:rPr lang="ru-RU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Шки-шки-шки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- мама жарит пирожки. </a:t>
            </a:r>
            <a:br>
              <a:rPr lang="ru-RU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Шки-шки-шки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- мы любим пирожки. </a:t>
            </a:r>
            <a:br>
              <a:rPr lang="ru-RU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Жок-жок-жок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- кушай Женя пирожок. </a:t>
            </a:r>
            <a:br>
              <a:rPr lang="ru-RU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Ач-ач-ач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- вот калач. </a:t>
            </a:r>
            <a:br>
              <a:rPr lang="ru-RU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Чи-чи-чи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- 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пекуться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в печке калачи. </a:t>
            </a:r>
            <a:br>
              <a:rPr lang="ru-RU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Чи-чи-чи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- мы любим калачи. </a:t>
            </a:r>
            <a:br>
              <a:rPr lang="ru-RU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Чи-чи-чи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- на праздник будут калачи</a:t>
            </a:r>
          </a:p>
        </p:txBody>
      </p:sp>
    </p:spTree>
  </p:cSld>
  <p:clrMapOvr>
    <a:masterClrMapping/>
  </p:clrMapOvr>
  <p:transition spd="slow" advTm="6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u="sng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Интересные факты: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r>
              <a:rPr lang="ru-RU" b="1" dirty="0">
                <a:solidFill>
                  <a:srgbClr val="660033"/>
                </a:solidFill>
              </a:rPr>
              <a:t>Из зернышка пшеницы можно получить около 20 миллиграммов муки первого сорта. Для выпечки одного батона требуется 10 тысяч зерен.</a:t>
            </a:r>
            <a:br>
              <a:rPr lang="ru-RU" b="1" dirty="0">
                <a:solidFill>
                  <a:srgbClr val="660033"/>
                </a:solidFill>
              </a:rPr>
            </a:br>
            <a:r>
              <a:rPr lang="ru-RU" b="1" dirty="0">
                <a:solidFill>
                  <a:srgbClr val="660033"/>
                </a:solidFill>
              </a:rPr>
              <a:t/>
            </a:r>
            <a:br>
              <a:rPr lang="ru-RU" b="1" dirty="0">
                <a:solidFill>
                  <a:srgbClr val="660033"/>
                </a:solidFill>
              </a:rPr>
            </a:br>
            <a:r>
              <a:rPr lang="ru-RU" b="1" dirty="0">
                <a:solidFill>
                  <a:srgbClr val="660033"/>
                </a:solidFill>
              </a:rPr>
              <a:t>Хлеб дает нашему организму белки, углеводы, обогащает его магнием, фосфором, калием, что необходимо для работы мозга. Хлеб содержит витамины. Ученые-медики считают, что взрослый человек должен съедать в сутки 300-500г хлеба, при тяжелой работе все 700г. Детям, подросткам нужно 150-400г хлеба. Почти половину своей энергии человек берет от хлеба.</a:t>
            </a:r>
            <a:br>
              <a:rPr lang="ru-RU" b="1" dirty="0">
                <a:solidFill>
                  <a:srgbClr val="660033"/>
                </a:solidFill>
              </a:rPr>
            </a:br>
            <a:r>
              <a:rPr lang="ru-RU" b="1" dirty="0">
                <a:solidFill>
                  <a:srgbClr val="660033"/>
                </a:solidFill>
              </a:rPr>
              <a:t/>
            </a:r>
            <a:br>
              <a:rPr lang="ru-RU" b="1" dirty="0">
                <a:solidFill>
                  <a:srgbClr val="660033"/>
                </a:solidFill>
              </a:rPr>
            </a:br>
            <a:r>
              <a:rPr lang="ru-RU" b="1" dirty="0">
                <a:solidFill>
                  <a:srgbClr val="660033"/>
                </a:solidFill>
              </a:rPr>
              <a:t>Самыми популярными злаками для хлеба являются пшеница, рожь и ячмень.</a:t>
            </a:r>
            <a:br>
              <a:rPr lang="ru-RU" b="1" dirty="0">
                <a:solidFill>
                  <a:srgbClr val="660033"/>
                </a:solidFill>
              </a:rPr>
            </a:br>
            <a:r>
              <a:rPr lang="ru-RU" b="1" dirty="0">
                <a:solidFill>
                  <a:srgbClr val="660033"/>
                </a:solidFill>
              </a:rPr>
              <a:t>Для выпекания «</a:t>
            </a:r>
            <a:r>
              <a:rPr lang="ru-RU" b="1" dirty="0" err="1">
                <a:solidFill>
                  <a:srgbClr val="660033"/>
                </a:solidFill>
              </a:rPr>
              <a:t>хлебоподобных</a:t>
            </a:r>
            <a:r>
              <a:rPr lang="ru-RU" b="1" dirty="0">
                <a:solidFill>
                  <a:srgbClr val="660033"/>
                </a:solidFill>
              </a:rPr>
              <a:t>» изделий могут использовать также муку из овса, кукурузы, риса, гречи.</a:t>
            </a:r>
            <a:br>
              <a:rPr lang="ru-RU" b="1" dirty="0">
                <a:solidFill>
                  <a:srgbClr val="660033"/>
                </a:solidFill>
              </a:rPr>
            </a:br>
            <a:r>
              <a:rPr lang="ru-RU" b="1" dirty="0">
                <a:solidFill>
                  <a:srgbClr val="660033"/>
                </a:solidFill>
              </a:rPr>
              <a:t/>
            </a:r>
            <a:br>
              <a:rPr lang="ru-RU" b="1" dirty="0">
                <a:solidFill>
                  <a:srgbClr val="660033"/>
                </a:solidFill>
              </a:rPr>
            </a:br>
            <a:r>
              <a:rPr lang="ru-RU" b="1" dirty="0">
                <a:solidFill>
                  <a:srgbClr val="660033"/>
                </a:solidFill>
              </a:rPr>
              <a:t>Блюда из пшеницы нормализуют пищеварение и обменные процессы, выводят шлаки из организма, являются хорошей профилактикой </a:t>
            </a:r>
            <a:r>
              <a:rPr lang="ru-RU" b="1" dirty="0" err="1">
                <a:solidFill>
                  <a:srgbClr val="660033"/>
                </a:solidFill>
              </a:rPr>
              <a:t>дисбактериоза</a:t>
            </a:r>
            <a:r>
              <a:rPr lang="ru-RU" b="1" dirty="0">
                <a:solidFill>
                  <a:srgbClr val="660033"/>
                </a:solidFill>
              </a:rPr>
              <a:t> и диатеза, способствуют укреплению мышц.</a:t>
            </a:r>
            <a:br>
              <a:rPr lang="ru-RU" b="1" dirty="0">
                <a:solidFill>
                  <a:srgbClr val="660033"/>
                </a:solidFill>
              </a:rPr>
            </a:br>
            <a:r>
              <a:rPr lang="ru-RU" b="1" dirty="0">
                <a:solidFill>
                  <a:srgbClr val="660033"/>
                </a:solidFill>
              </a:rPr>
              <a:t/>
            </a:r>
            <a:br>
              <a:rPr lang="ru-RU" b="1" dirty="0">
                <a:solidFill>
                  <a:srgbClr val="660033"/>
                </a:solidFill>
              </a:rPr>
            </a:br>
            <a:r>
              <a:rPr lang="ru-RU" b="1" dirty="0">
                <a:solidFill>
                  <a:srgbClr val="660033"/>
                </a:solidFill>
              </a:rPr>
              <a:t>Овес по содержанию легкоусвояемых белков и жиров богаче других злаков. Также он отличается хорошим соотношением углеводов, белков, жиров и витаминов группы В. </a:t>
            </a:r>
            <a:br>
              <a:rPr lang="ru-RU" b="1" dirty="0">
                <a:solidFill>
                  <a:srgbClr val="660033"/>
                </a:solidFill>
              </a:rPr>
            </a:br>
            <a:r>
              <a:rPr lang="ru-RU" b="1" dirty="0">
                <a:solidFill>
                  <a:srgbClr val="660033"/>
                </a:solidFill>
              </a:rPr>
              <a:t/>
            </a:r>
            <a:br>
              <a:rPr lang="ru-RU" b="1" dirty="0">
                <a:solidFill>
                  <a:srgbClr val="660033"/>
                </a:solidFill>
              </a:rPr>
            </a:br>
            <a:r>
              <a:rPr lang="ru-RU" b="1" dirty="0">
                <a:solidFill>
                  <a:srgbClr val="660033"/>
                </a:solidFill>
              </a:rPr>
              <a:t>Кукурузная крупа, которая получается из белой и желтой кукурузы, богата крахмалом, железом, витаминами В1, В2, PP, D, Е и каротином (провитамином А).</a:t>
            </a:r>
            <a:br>
              <a:rPr lang="ru-RU" b="1" dirty="0">
                <a:solidFill>
                  <a:srgbClr val="660033"/>
                </a:solidFill>
              </a:rPr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</p:cSld>
  <p:clrMapOvr>
    <a:masterClrMapping/>
  </p:clrMapOvr>
  <p:transition spd="slow" advTm="8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Рецепт белого пшеничного хлеба: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Теплая вода 285 мл</a:t>
            </a:r>
            <a:b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молоко 115мл</a:t>
            </a:r>
            <a:b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Подсолнечное масло 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2 ст.л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Яйцо.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Соль 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2 ч.л.</a:t>
            </a:r>
            <a:b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сахар 1,5 ст.л</a:t>
            </a:r>
            <a:b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Пшеничная мука 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640гр.</a:t>
            </a:r>
            <a:b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Сухие дрожжи 4 ч.л.</a:t>
            </a:r>
          </a:p>
        </p:txBody>
      </p:sp>
      <p:pic>
        <p:nvPicPr>
          <p:cNvPr id="5" name="Содержимое 4" descr="http://doshvozrast.ru/images/hleb1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00808"/>
            <a:ext cx="1224135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doshvozrast.ru/images/hleb1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628800"/>
            <a:ext cx="10801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doshvozrast.ru/images/hleb0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068960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doshvozrast.ru/images/hleb0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581128"/>
            <a:ext cx="122413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doshvozrast.ru/images/hleb0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4581128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doshvozrast.ru/images/hleb12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0352" y="4581128"/>
            <a:ext cx="115212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5-tub-ru.yandex.net/i?id=149173772-27-72&amp;n=21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1628800"/>
            <a:ext cx="122413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4-tub-ru.yandex.net/i?id=356450984-55-72&amp;n=2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3140968"/>
            <a:ext cx="129614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0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30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60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179512" y="692696"/>
            <a:ext cx="3859088" cy="5433467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Вот он – хлебушек душистый.</a:t>
            </a:r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Вот он – теплый, золотистый,</a:t>
            </a:r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 нем – здоровье наше, сила,</a:t>
            </a:r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 нем – чудесное тепло.</a:t>
            </a:r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Сколько рук его растило, </a:t>
            </a:r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Охраняло, берегло</a:t>
            </a:r>
            <a:r>
              <a:rPr lang="ru-RU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pic>
        <p:nvPicPr>
          <p:cNvPr id="5" name="Содержимое 4" descr="http://doshvozrast.ru/images/hleb05.jpg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92696"/>
            <a:ext cx="4536504" cy="543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Откуда берется ХЛЕБ?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sz="48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Это зерно - ПШЕНИЦА</a:t>
            </a:r>
            <a:endParaRPr lang="ru-RU" sz="48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Содержимое 4" descr="http://doshvozrast.ru/images/hleb0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432048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08823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Весной специальным трактором пашут землю и сеют пшеницу в землю.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 descr="Трактор  Джон Ди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933700"/>
            <a:ext cx="5904656" cy="344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Солнце светит, дождик идет. Вскоре на полях появляются зеленые ростки – всходы.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Содержимое 3" descr="http://im3-tub-ru.yandex.net/i?id=154415256-05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871296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Летом вырастают колоски, а в них много –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много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зерен.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Содержимое 3" descr="http://im5-tub-ru.yandex.net/i?id=367566727-21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64096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6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Осенью пшеница созревает и колоски убирают машинами – комбайнами. </a:t>
            </a:r>
          </a:p>
        </p:txBody>
      </p:sp>
      <p:pic>
        <p:nvPicPr>
          <p:cNvPr id="4" name="Содержимое 3" descr="http://doshvozrast.ru/images/hleb0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849694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Зернышки достают из колосков – обмолачивают. Вот сколько много получается зерна</a:t>
            </a:r>
          </a:p>
        </p:txBody>
      </p:sp>
      <p:pic>
        <p:nvPicPr>
          <p:cNvPr id="4" name="Содержимое 3" descr="http://im7-tub-ru.yandex.net/i?id=141476867-29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44824"/>
            <a:ext cx="41044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463495903-04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12602"/>
            <a:ext cx="417646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Затем зерно перетирают – мелят и получают муку.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458616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Это мука. Мы можем купить ее в магазине</a:t>
            </a:r>
          </a:p>
        </p:txBody>
      </p:sp>
      <p:pic>
        <p:nvPicPr>
          <p:cNvPr id="5" name="Содержимое 4" descr="http://im4-tub-ru.yandex.net/i?id=199267952-10-72&amp;n=21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556792"/>
            <a:ext cx="532859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194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Тема Office</vt:lpstr>
      <vt:lpstr>Откуда к нам хлеб пришел?</vt:lpstr>
      <vt:lpstr>Презентация PowerPoint</vt:lpstr>
      <vt:lpstr>Откуда берется ХЛЕБ?</vt:lpstr>
      <vt:lpstr>Весной специальным трактором пашут землю и сеют пшеницу в землю.</vt:lpstr>
      <vt:lpstr>Солнце светит, дождик идет. Вскоре на полях появляются зеленые ростки – всходы.</vt:lpstr>
      <vt:lpstr>Летом вырастают колоски, а в них много – много зерен.</vt:lpstr>
      <vt:lpstr>Осенью пшеница созревает и колоски убирают машинами – комбайнами. </vt:lpstr>
      <vt:lpstr>Зернышки достают из колосков – обмолачивают. Вот сколько много получается зерна</vt:lpstr>
      <vt:lpstr>Затем зерно перетирают – мелят и получают муку. </vt:lpstr>
      <vt:lpstr>   В муку добавляют воду и другие продукты и замешивают тесто. Из теста лепят хлеб, булочки, лепешки. </vt:lpstr>
      <vt:lpstr>А это картина Ивана Ивановича Шишкина «Рожь» </vt:lpstr>
      <vt:lpstr>    А еще из зерен пшеницы, овса, ржи, риса, гречихи, ячменя готовят кашу. Манную кашу делают из зерен пшеницы. </vt:lpstr>
      <vt:lpstr>Пословицы о хлебе </vt:lpstr>
      <vt:lpstr>Загадки о хлебе </vt:lpstr>
      <vt:lpstr>Считалки и чистоговорки о хлебе.</vt:lpstr>
      <vt:lpstr>Интересные факты: </vt:lpstr>
      <vt:lpstr>Рецепт белого пшеничного хлеба: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Откуда к нам хлеб пришел?</dc:title>
  <dc:creator>ришат</dc:creator>
  <cp:lastModifiedBy>1</cp:lastModifiedBy>
  <cp:revision>43</cp:revision>
  <dcterms:created xsi:type="dcterms:W3CDTF">2013-10-27T16:51:45Z</dcterms:created>
  <dcterms:modified xsi:type="dcterms:W3CDTF">2019-10-23T16:20:06Z</dcterms:modified>
</cp:coreProperties>
</file>