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C841-E5E5-48C6-A10F-FC537758660C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E89C-77EE-4999-8EDD-2E1DD2D15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7559-32BB-46E6-A928-6A1CC6A927C0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6262-CA83-4AF9-A27F-F3C0C9566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0BD0-32E8-4108-BA87-A4C79E482AD8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AEA2-433B-4A31-B0DC-A16609D52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EBF5-4CAD-4278-995B-EFC1DE1C2AAB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A69F-5EDC-4723-8209-FF46578F7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A020-BE17-4EA7-B72A-D41A6179B5E3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2639A-2E6A-46EB-95EF-74BBFC80B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F035-7A09-485F-BA02-699DABD259EF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8455-8724-47B8-98CF-5E4640AE1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DEA6-740C-4BF9-BEDC-6724F47E524C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1FAFA-6F42-48FE-93DA-AB1FA4B59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615D3-C0F6-437F-A39D-81C9F536D3FF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ABF2-6B53-45D8-81FB-E901613D8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DF97-7805-42F7-BC39-AACA92111B46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E91F-567D-4B91-B510-0BEEA08D5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DCF8-9F2D-4FE7-BF70-550B535A00B8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B8FE-0C0D-4280-B0AF-187E73FC0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E547-6E39-4A38-BA09-3C6EB1937C62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CEBD-E40C-4E42-B0BD-2F5A2DE92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B817D-A315-454F-B6F7-E564FA6AD76E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86B01B-A1C5-46F2-B62E-308EBABE8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ransition spd="med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kartinki.me-15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675"/>
            <a:ext cx="5853113" cy="1181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</a:rPr>
              <a:t>Радуга-Дуга</a:t>
            </a:r>
            <a:endParaRPr lang="ru-RU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5488"/>
            <a:ext cx="8785225" cy="836612"/>
          </a:xfrm>
        </p:spPr>
        <p:txBody>
          <a:bodyPr>
            <a:normAutofit/>
          </a:bodyPr>
          <a:lstStyle/>
          <a:p>
            <a:pPr algn="l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ru-RU" sz="2000" b="1" i="1" smtClean="0">
                <a:solidFill>
                  <a:schemeClr val="tx1"/>
                </a:solidFill>
              </a:rPr>
              <a:t>Подготовила: </a:t>
            </a:r>
          </a:p>
          <a:p>
            <a:pPr algn="l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в</a:t>
            </a:r>
            <a:r>
              <a:rPr lang="ru-RU" sz="2000" b="1" i="1" smtClean="0">
                <a:solidFill>
                  <a:schemeClr val="tx1"/>
                </a:solidFill>
              </a:rPr>
              <a:t>оспитатель Машина Ж.В.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71278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</a:rPr>
              <a:t>                           </a:t>
            </a:r>
            <a:r>
              <a:rPr lang="ru-RU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Рисование </a:t>
            </a:r>
          </a:p>
          <a:p>
            <a:r>
              <a:rPr lang="ru-RU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для детей среднего возраста</a:t>
            </a:r>
          </a:p>
          <a:p>
            <a:pPr>
              <a:spcBef>
                <a:spcPct val="50000"/>
              </a:spcBef>
            </a:pP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486017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464400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500" b="1" smtClean="0">
                <a:solidFill>
                  <a:srgbClr val="7030A0"/>
                </a:solidFill>
              </a:rPr>
              <a:t>ФИОЛЕТОВЫЙ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5084763"/>
            <a:ext cx="5472113" cy="16129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</a:rPr>
              <a:t>Фиолетовой фиалке надоело жить а лесу.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</a:rPr>
              <a:t>Я сорву ее и маме в день рожденья принесу.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</a:rPr>
              <a:t>С фиолетовой сиренью будет жить она.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</a:rPr>
              <a:t>На столе в красивой вазе около окна.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_8575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12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692150"/>
            <a:ext cx="21367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Содержимое 3" descr="3-pepper-_testostero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08400" y="3500438"/>
            <a:ext cx="1974850" cy="1974850"/>
          </a:xfrm>
        </p:spPr>
      </p:pic>
      <p:pic>
        <p:nvPicPr>
          <p:cNvPr id="8" name="Рисунок 7" descr="IMG_8575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797152"/>
            <a:ext cx="240026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Рисунок 4" descr="05970460c7e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765175"/>
            <a:ext cx="247173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Расположи картинки по цветам радуги</a:t>
            </a:r>
            <a:endParaRPr lang="ru-RU" b="1" dirty="0"/>
          </a:p>
        </p:txBody>
      </p:sp>
      <p:pic>
        <p:nvPicPr>
          <p:cNvPr id="7" name="Рисунок 6" descr="19165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708920"/>
            <a:ext cx="2585864" cy="1939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592f9b397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3717032"/>
            <a:ext cx="2286769" cy="213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_64e28_903d2fb4_XL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484784"/>
            <a:ext cx="3275856" cy="2047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kartinki.me-152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420938"/>
            <a:ext cx="5040313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000" dirty="0" smtClean="0">
                <a:solidFill>
                  <a:srgbClr val="FF0000"/>
                </a:solidFill>
              </a:rPr>
              <a:t>М</a:t>
            </a:r>
            <a:r>
              <a:rPr lang="ru-RU" sz="7000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7000" dirty="0" smtClean="0">
                <a:solidFill>
                  <a:srgbClr val="FFFF00"/>
                </a:solidFill>
              </a:rPr>
              <a:t>Л</a:t>
            </a:r>
            <a:r>
              <a:rPr lang="ru-RU" sz="7000" dirty="0" smtClean="0">
                <a:solidFill>
                  <a:srgbClr val="00B050"/>
                </a:solidFill>
              </a:rPr>
              <a:t>О</a:t>
            </a:r>
            <a:r>
              <a:rPr lang="ru-RU" sz="7000" dirty="0" smtClean="0">
                <a:solidFill>
                  <a:srgbClr val="00B0F0"/>
                </a:solidFill>
              </a:rPr>
              <a:t>Д</a:t>
            </a:r>
            <a:r>
              <a:rPr lang="ru-RU" sz="7000" dirty="0" smtClean="0">
                <a:solidFill>
                  <a:srgbClr val="002060"/>
                </a:solidFill>
              </a:rPr>
              <a:t>Е</a:t>
            </a:r>
            <a:r>
              <a:rPr lang="ru-RU" sz="7000" dirty="0" smtClean="0">
                <a:solidFill>
                  <a:srgbClr val="7030A0"/>
                </a:solidFill>
              </a:rPr>
              <a:t>Ц!</a:t>
            </a:r>
            <a:endParaRPr lang="ru-RU" sz="7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kartinki.me-152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424862" cy="5761037"/>
          </a:xfrm>
        </p:spPr>
        <p:txBody>
          <a:bodyPr/>
          <a:lstStyle/>
          <a:p>
            <a:pPr algn="l"/>
            <a:r>
              <a:rPr lang="ru-RU" b="1" smtClean="0"/>
              <a:t>Краски сегодня ужасно устали:</a:t>
            </a:r>
            <a:br>
              <a:rPr lang="ru-RU" b="1" smtClean="0"/>
            </a:br>
            <a:r>
              <a:rPr lang="ru-RU" b="1" smtClean="0"/>
              <a:t>Радугу в небе они рисовали.</a:t>
            </a:r>
            <a:br>
              <a:rPr lang="ru-RU" b="1" smtClean="0"/>
            </a:br>
            <a:r>
              <a:rPr lang="ru-RU" b="1" smtClean="0"/>
              <a:t>Долго трудились над радугой         </a:t>
            </a:r>
            <a:br>
              <a:rPr lang="ru-RU" b="1" smtClean="0"/>
            </a:br>
            <a:r>
              <a:rPr lang="ru-RU" b="1" smtClean="0"/>
              <a:t>                                                  краски,</a:t>
            </a:r>
            <a:br>
              <a:rPr lang="ru-RU" b="1" smtClean="0"/>
            </a:br>
            <a:r>
              <a:rPr lang="ru-RU" b="1" smtClean="0"/>
              <a:t>Радуга вышла красивой, как в  </a:t>
            </a:r>
            <a:br>
              <a:rPr lang="ru-RU" b="1" smtClean="0"/>
            </a:br>
            <a:r>
              <a:rPr lang="ru-RU" b="1" smtClean="0"/>
              <a:t>                                                   сказке.</a:t>
            </a:r>
            <a:br>
              <a:rPr lang="ru-RU" b="1" smtClean="0"/>
            </a:br>
            <a:r>
              <a:rPr lang="ru-RU" b="1" smtClean="0"/>
              <a:t>Вся разноцветная — вот красота!</a:t>
            </a:r>
            <a:br>
              <a:rPr lang="ru-RU" b="1" smtClean="0"/>
            </a:br>
            <a:r>
              <a:rPr lang="ru-RU" b="1" smtClean="0"/>
              <a:t>Ты полюбуйся, какие цвета: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5" descr="radug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03_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20713"/>
            <a:ext cx="225266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3" descr="1oA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7066">
            <a:off x="3305175" y="1836738"/>
            <a:ext cx="32670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 descr="3-pepper-_testoster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765175"/>
            <a:ext cx="230663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000" b="1" smtClean="0">
                <a:solidFill>
                  <a:srgbClr val="C00000"/>
                </a:solidFill>
              </a:rPr>
              <a:t>КРАСНЫЙ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6100" y="4652963"/>
            <a:ext cx="4691063" cy="20447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Красный цвет – он очень яркий.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Помидор и перец сладкий,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Яблоко. Арбуз внутри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Красный, красный – посмотри!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16390" name="Рисунок 6" descr="1399539395_1219221538_arbuz1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57429">
            <a:off x="358775" y="3622675"/>
            <a:ext cx="338772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05970460c7e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48482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134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ОРАНЖЕВЫЙ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775" y="4597400"/>
            <a:ext cx="5483225" cy="2260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Оранжевой лисице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Всю ночь морковка снится —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лисий хвост похожа: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Оранжевая тоже.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2" name="Рисунок 4" descr="fox_0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0"/>
            <a:ext cx="32385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rG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3305">
            <a:off x="12175" y="484503"/>
            <a:ext cx="4674510" cy="350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6a2927a59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3264024" cy="2845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2411413" y="115888"/>
            <a:ext cx="6337300" cy="1143000"/>
          </a:xfrm>
        </p:spPr>
        <p:txBody>
          <a:bodyPr/>
          <a:lstStyle/>
          <a:p>
            <a:r>
              <a:rPr lang="ru-RU" sz="6500" b="1" smtClean="0">
                <a:solidFill>
                  <a:srgbClr val="FFC000"/>
                </a:solidFill>
              </a:rPr>
              <a:t>ЖЁЛТЫЙ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>
          <a:xfrm>
            <a:off x="179388" y="3789363"/>
            <a:ext cx="3970337" cy="2908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200" b="1" smtClean="0">
                <a:solidFill>
                  <a:srgbClr val="FFC000"/>
                </a:solidFill>
              </a:rPr>
              <a:t>Жёлтый — самый яркий цвет!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solidFill>
                  <a:srgbClr val="FFC000"/>
                </a:solidFill>
              </a:rPr>
              <a:t>Словно солнце, первоцвет,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solidFill>
                  <a:srgbClr val="FFC000"/>
                </a:solidFill>
              </a:rPr>
              <a:t>Ярко-жёлтая кувшинка,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solidFill>
                  <a:srgbClr val="FFC000"/>
                </a:solidFill>
              </a:rPr>
              <a:t>А в ромашке — серединка</a:t>
            </a:r>
          </a:p>
          <a:p>
            <a:endParaRPr lang="ru-RU" sz="2200" b="1" smtClean="0">
              <a:solidFill>
                <a:srgbClr val="FFC000"/>
              </a:solidFill>
            </a:endParaRPr>
          </a:p>
          <a:p>
            <a:pPr>
              <a:buFont typeface="Arial" charset="0"/>
              <a:buNone/>
            </a:pPr>
            <a:r>
              <a:rPr lang="ru-RU" sz="2200" b="1" smtClean="0">
                <a:solidFill>
                  <a:srgbClr val="FFC000"/>
                </a:solidFill>
              </a:rPr>
              <a:t>А у курочки-наседки,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solidFill>
                  <a:srgbClr val="FFC000"/>
                </a:solidFill>
              </a:rPr>
              <a:t>Будто одуванчик, детки.</a:t>
            </a:r>
          </a:p>
        </p:txBody>
      </p:sp>
      <p:pic>
        <p:nvPicPr>
          <p:cNvPr id="4" name="Рисунок 3" descr="0-sutochnyij-broj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653136"/>
            <a:ext cx="3110960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38" name="Рисунок 5" descr="651193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0"/>
            <a:ext cx="22923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3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0638"/>
            <a:ext cx="878522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4742447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5122863" cy="1143000"/>
          </a:xfrm>
        </p:spPr>
        <p:txBody>
          <a:bodyPr/>
          <a:lstStyle/>
          <a:p>
            <a:r>
              <a:rPr lang="ru-RU" sz="6600" b="1" smtClean="0">
                <a:solidFill>
                  <a:srgbClr val="00B050"/>
                </a:solidFill>
              </a:rPr>
              <a:t>ЗЕЛЁНЫЙ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838" y="1341438"/>
            <a:ext cx="4906962" cy="161131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00B050"/>
                </a:solidFill>
              </a:rPr>
              <a:t>Зелёная травка, зелёный листок,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00B050"/>
                </a:solidFill>
              </a:rPr>
              <a:t>Зелёный кузнечик на кочку – прыг-скок!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00B050"/>
                </a:solidFill>
              </a:rPr>
              <a:t>Зелёная жаба, увидев его,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00B050"/>
                </a:solidFill>
              </a:rPr>
              <a:t>Сказала лишь: «</a:t>
            </a:r>
            <a:r>
              <a:rPr lang="ru-RU" sz="2200" b="1" dirty="0" err="1" smtClean="0">
                <a:solidFill>
                  <a:srgbClr val="00B050"/>
                </a:solidFill>
              </a:rPr>
              <a:t>Ам</a:t>
            </a:r>
            <a:r>
              <a:rPr lang="ru-RU" sz="2200" b="1" dirty="0" smtClean="0">
                <a:solidFill>
                  <a:srgbClr val="00B050"/>
                </a:solidFill>
              </a:rPr>
              <a:t>!», а потом – ничего</a:t>
            </a:r>
            <a:endParaRPr lang="ru-RU" sz="22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1916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356992"/>
            <a:ext cx="3161928" cy="2371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photo-U73320-P379567-T1384538869-N4342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269240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64e28_903d2fb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052736"/>
            <a:ext cx="6300192" cy="3937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138987" cy="1143000"/>
          </a:xfrm>
        </p:spPr>
        <p:txBody>
          <a:bodyPr/>
          <a:lstStyle/>
          <a:p>
            <a:r>
              <a:rPr lang="ru-RU" sz="6600" b="1" smtClean="0">
                <a:solidFill>
                  <a:srgbClr val="00B0F0"/>
                </a:solidFill>
              </a:rPr>
              <a:t>ГОЛУБОЙ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938" y="4941888"/>
            <a:ext cx="5338762" cy="17557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solidFill>
                  <a:srgbClr val="00B0F0"/>
                </a:solidFill>
              </a:rPr>
              <a:t>Глаза </a:t>
            </a:r>
            <a:r>
              <a:rPr lang="ru-RU" sz="2500" b="1" dirty="0" err="1" smtClean="0">
                <a:solidFill>
                  <a:srgbClr val="00B0F0"/>
                </a:solidFill>
              </a:rPr>
              <a:t>голубые</a:t>
            </a:r>
            <a:r>
              <a:rPr lang="ru-RU" sz="2500" b="1" dirty="0" smtClean="0">
                <a:solidFill>
                  <a:srgbClr val="00B0F0"/>
                </a:solidFill>
              </a:rPr>
              <a:t> у куклы моей,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solidFill>
                  <a:srgbClr val="00B0F0"/>
                </a:solidFill>
              </a:rPr>
              <a:t>А небо над нами еще голубей.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solidFill>
                  <a:srgbClr val="00B0F0"/>
                </a:solidFill>
              </a:rPr>
              <a:t>Оно </a:t>
            </a:r>
            <a:r>
              <a:rPr lang="ru-RU" sz="2500" b="1" dirty="0" err="1" smtClean="0">
                <a:solidFill>
                  <a:srgbClr val="00B0F0"/>
                </a:solidFill>
              </a:rPr>
              <a:t>голубое</a:t>
            </a:r>
            <a:r>
              <a:rPr lang="ru-RU" sz="2500" b="1" dirty="0" smtClean="0">
                <a:solidFill>
                  <a:srgbClr val="00B0F0"/>
                </a:solidFill>
              </a:rPr>
              <a:t>, как тысячи глаз.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solidFill>
                  <a:srgbClr val="00B0F0"/>
                </a:solidFill>
              </a:rPr>
              <a:t>Мы смотрим на небо, а небо — на нас.</a:t>
            </a:r>
            <a:endParaRPr lang="ru-RU" sz="25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76654112_1283734573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924175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4211638" cy="1143000"/>
          </a:xfrm>
        </p:spPr>
        <p:txBody>
          <a:bodyPr/>
          <a:lstStyle/>
          <a:p>
            <a:r>
              <a:rPr lang="ru-RU" sz="7000" b="1" smtClean="0">
                <a:solidFill>
                  <a:srgbClr val="002060"/>
                </a:solidFill>
              </a:rPr>
              <a:t>СИНИЙ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463" y="692150"/>
            <a:ext cx="4041775" cy="1828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solidFill>
                  <a:srgbClr val="002060"/>
                </a:solidFill>
              </a:rPr>
              <a:t>В синем море — островок,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solidFill>
                  <a:srgbClr val="002060"/>
                </a:solidFill>
              </a:rPr>
              <a:t>Путь до острова далек.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solidFill>
                  <a:srgbClr val="002060"/>
                </a:solidFill>
              </a:rPr>
              <a:t>А на нем растет цветок —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solidFill>
                  <a:srgbClr val="002060"/>
                </a:solidFill>
              </a:rPr>
              <a:t>Синий-синий василек.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3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57150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183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Радуга-Дуга</vt:lpstr>
      <vt:lpstr>Краски сегодня ужасно устали: Радугу в небе они рисовали. Долго трудились над радугой                                                            краски, Радуга вышла красивой, как в                                                      сказке. Вся разноцветная — вот красота! Ты полюбуйся, какие цвета:</vt:lpstr>
      <vt:lpstr>Слайд 3</vt:lpstr>
      <vt:lpstr>КРАСНЫЙ</vt:lpstr>
      <vt:lpstr>ОРАНЖЕВЫЙ</vt:lpstr>
      <vt:lpstr>ЖЁЛТЫЙ</vt:lpstr>
      <vt:lpstr>ЗЕЛЁНЫЙ</vt:lpstr>
      <vt:lpstr>ГОЛУБОЙ</vt:lpstr>
      <vt:lpstr>СИНИЙ</vt:lpstr>
      <vt:lpstr>ФИОЛЕТОВЫЙ</vt:lpstr>
      <vt:lpstr>Расположи картинки по цветам радуги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Виталя</cp:lastModifiedBy>
  <cp:revision>22</cp:revision>
  <dcterms:created xsi:type="dcterms:W3CDTF">2015-01-05T14:55:08Z</dcterms:created>
  <dcterms:modified xsi:type="dcterms:W3CDTF">2020-04-25T17:37:45Z</dcterms:modified>
</cp:coreProperties>
</file>