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8" r:id="rId1"/>
  </p:sldMasterIdLst>
  <p:notesMasterIdLst>
    <p:notesMasterId r:id="rId36"/>
  </p:notesMasterIdLst>
  <p:sldIdLst>
    <p:sldId id="320" r:id="rId2"/>
    <p:sldId id="295" r:id="rId3"/>
    <p:sldId id="296" r:id="rId4"/>
    <p:sldId id="297" r:id="rId5"/>
    <p:sldId id="298" r:id="rId6"/>
    <p:sldId id="299" r:id="rId7"/>
    <p:sldId id="301" r:id="rId8"/>
    <p:sldId id="302" r:id="rId9"/>
    <p:sldId id="303" r:id="rId10"/>
    <p:sldId id="305" r:id="rId11"/>
    <p:sldId id="306" r:id="rId12"/>
    <p:sldId id="307" r:id="rId13"/>
    <p:sldId id="308" r:id="rId14"/>
    <p:sldId id="309" r:id="rId15"/>
    <p:sldId id="312" r:id="rId16"/>
    <p:sldId id="313" r:id="rId17"/>
    <p:sldId id="316" r:id="rId18"/>
    <p:sldId id="314" r:id="rId19"/>
    <p:sldId id="317" r:id="rId20"/>
    <p:sldId id="318" r:id="rId21"/>
    <p:sldId id="319" r:id="rId22"/>
    <p:sldId id="281" r:id="rId23"/>
    <p:sldId id="260" r:id="rId24"/>
    <p:sldId id="283" r:id="rId25"/>
    <p:sldId id="310" r:id="rId26"/>
    <p:sldId id="311" r:id="rId27"/>
    <p:sldId id="261" r:id="rId28"/>
    <p:sldId id="284" r:id="rId29"/>
    <p:sldId id="285" r:id="rId30"/>
    <p:sldId id="262" r:id="rId31"/>
    <p:sldId id="287" r:id="rId32"/>
    <p:sldId id="263" r:id="rId33"/>
    <p:sldId id="292" r:id="rId34"/>
    <p:sldId id="264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4261" autoAdjust="0"/>
  </p:normalViewPr>
  <p:slideViewPr>
    <p:cSldViewPr>
      <p:cViewPr varScale="1">
        <p:scale>
          <a:sx n="57" d="100"/>
          <a:sy n="57" d="100"/>
        </p:scale>
        <p:origin x="-1546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DF3850-5001-4358-9110-BBD63514FB2D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13FBD3-98DE-4232-90C7-A756CEA92F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3414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upload2.schoolrm.ru/iblock/d17/d17cabdde34977e009336d3674aaf423/8e28f352da7d7fc5405a5dd48c194793.pdf" TargetMode="Externa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14290"/>
            <a:ext cx="7467600" cy="785818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Министерство   образования </a:t>
            </a:r>
            <a:b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РМ.</a:t>
            </a:r>
            <a:b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142984"/>
            <a:ext cx="8572560" cy="5429288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sz="3500" i="1" dirty="0" err="1" smtClean="0">
                <a:latin typeface="Times New Roman" pitchFamily="18" charset="0"/>
                <a:cs typeface="Times New Roman" pitchFamily="18" charset="0"/>
              </a:rPr>
              <a:t>Портфолио</a:t>
            </a:r>
            <a:endParaRPr lang="ru-RU" sz="3500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Филипповой Виктории Александровны</a:t>
            </a:r>
          </a:p>
          <a:p>
            <a:pPr algn="ctr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  МАДОУ «Детский сад №82 комбинированного вида»</a:t>
            </a:r>
          </a:p>
          <a:p>
            <a:pPr algn="ctr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г.о.Саранск.</a:t>
            </a:r>
          </a:p>
          <a:p>
            <a:endParaRPr lang="ru-RU" sz="2400" b="1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ru-RU" sz="21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рождения</a:t>
            </a:r>
            <a:r>
              <a:rPr lang="ru-RU" sz="21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: 27.10.1978г</a:t>
            </a:r>
          </a:p>
          <a:p>
            <a:pPr>
              <a:buNone/>
            </a:pPr>
            <a:r>
              <a:rPr lang="ru-RU" sz="21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</a:t>
            </a:r>
            <a:r>
              <a:rPr lang="ru-RU" sz="21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: высшее.        </a:t>
            </a:r>
          </a:p>
          <a:p>
            <a:pPr>
              <a:buNone/>
            </a:pPr>
            <a:r>
              <a:rPr lang="ru-RU" altLang="ru-RU" sz="21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МГПИ им. М. Е. </a:t>
            </a:r>
            <a:r>
              <a:rPr lang="ru-RU" altLang="ru-RU" sz="21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Евсевьева</a:t>
            </a:r>
            <a:r>
              <a:rPr lang="ru-RU" altLang="ru-RU" sz="21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2001 г.</a:t>
            </a:r>
          </a:p>
          <a:p>
            <a:pPr>
              <a:buNone/>
            </a:pPr>
            <a:r>
              <a:rPr lang="ru-RU" altLang="ru-RU" sz="21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Квалификация- учитель начальных</a:t>
            </a:r>
          </a:p>
          <a:p>
            <a:pPr>
              <a:buNone/>
            </a:pPr>
            <a:r>
              <a:rPr lang="ru-RU" altLang="ru-RU" sz="21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классов, по специальности </a:t>
            </a:r>
          </a:p>
          <a:p>
            <a:pPr>
              <a:buNone/>
            </a:pPr>
            <a:r>
              <a:rPr lang="ru-RU" altLang="ru-RU" sz="21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«Педагогика и методика </a:t>
            </a:r>
          </a:p>
          <a:p>
            <a:pPr>
              <a:buNone/>
            </a:pPr>
            <a:r>
              <a:rPr lang="ru-RU" altLang="ru-RU" sz="21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начального образования»</a:t>
            </a:r>
          </a:p>
          <a:p>
            <a:pPr>
              <a:buNone/>
            </a:pPr>
            <a:r>
              <a:rPr lang="ru-RU" altLang="ru-RU" sz="21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Наличие квалификационной категории: первая</a:t>
            </a:r>
          </a:p>
          <a:p>
            <a:pPr>
              <a:buNone/>
            </a:pPr>
            <a:r>
              <a:rPr lang="ru-RU" altLang="ru-RU" sz="21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Дата последней аттестации</a:t>
            </a:r>
            <a:r>
              <a:rPr lang="ru-RU" altLang="ru-RU" sz="2100" dirty="0" smtClean="0">
                <a:solidFill>
                  <a:srgbClr val="000066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20.05.2016г.</a:t>
            </a:r>
            <a:endParaRPr lang="ru-RU" altLang="ru-RU" sz="2100" dirty="0" smtClean="0">
              <a:solidFill>
                <a:srgbClr val="000066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buNone/>
            </a:pPr>
            <a:r>
              <a:rPr lang="ru-RU" sz="21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Педагогический стаж: 11 лет</a:t>
            </a:r>
          </a:p>
          <a:p>
            <a:pPr>
              <a:buNone/>
            </a:pPr>
            <a:r>
              <a:rPr lang="ru-RU" sz="21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Общий трудовой стаж: 18 лет</a:t>
            </a:r>
          </a:p>
          <a:p>
            <a:pPr algn="ctr">
              <a:buNone/>
            </a:pPr>
            <a:endParaRPr lang="ru-RU" sz="24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IMG_20201012_202524.jpg"/>
          <p:cNvPicPr>
            <a:picLocks noChangeAspect="1"/>
          </p:cNvPicPr>
          <p:nvPr/>
        </p:nvPicPr>
        <p:blipFill>
          <a:blip r:embed="rId2" cstate="print"/>
          <a:srcRect t="10416" r="1904"/>
          <a:stretch>
            <a:fillRect/>
          </a:stretch>
        </p:blipFill>
        <p:spPr>
          <a:xfrm>
            <a:off x="5643570" y="2643182"/>
            <a:ext cx="3000396" cy="365337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7467600" cy="92867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3.Наличие публикаций.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56248" t="29358" r="15144" b="4349"/>
          <a:stretch>
            <a:fillRect/>
          </a:stretch>
        </p:blipFill>
        <p:spPr bwMode="auto">
          <a:xfrm>
            <a:off x="360560" y="1142984"/>
            <a:ext cx="3354184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/>
          <a:srcRect l="21875" t="27500" r="54687" b="20000"/>
          <a:stretch>
            <a:fillRect/>
          </a:stretch>
        </p:blipFill>
        <p:spPr bwMode="auto">
          <a:xfrm>
            <a:off x="4429124" y="1157272"/>
            <a:ext cx="3571900" cy="5057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7467600" cy="85723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3.Наличие публикаций.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3п публ интернет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57422" y="1092536"/>
            <a:ext cx="3643338" cy="5148154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7467600" cy="1214422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 Результат участия воспитанников в  конкурсах,  выставках, турнирах, соревнованиях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/>
          </a:p>
        </p:txBody>
      </p:sp>
      <p:pic>
        <p:nvPicPr>
          <p:cNvPr id="4" name="Содержимое 3" descr="4п Беляева интернет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42910" y="1357298"/>
            <a:ext cx="3571900" cy="5048439"/>
          </a:xfrm>
        </p:spPr>
      </p:pic>
      <p:pic>
        <p:nvPicPr>
          <p:cNvPr id="5" name="Рисунок 4" descr="SCAN01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1357298"/>
            <a:ext cx="3587981" cy="509493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 Результат участия воспитанников в  конкурсах,  выставках, турнирах, соревнованиях</a:t>
            </a:r>
            <a:endParaRPr lang="ru-RU" sz="2400" dirty="0"/>
          </a:p>
        </p:txBody>
      </p:sp>
      <p:pic>
        <p:nvPicPr>
          <p:cNvPr id="4" name="Содержимое 3" descr="4 п терехин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83768" y="1412776"/>
            <a:ext cx="3643338" cy="5173540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 Результат участия воспитанников в  конкурсах,  выставках, турнирах, соревнованиях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 smtClean="0"/>
          </a:p>
        </p:txBody>
      </p:sp>
      <p:pic>
        <p:nvPicPr>
          <p:cNvPr id="4" name="Рисунок 3" descr="SCAN01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00562" y="1428736"/>
            <a:ext cx="3471266" cy="4929198"/>
          </a:xfrm>
          <a:prstGeom prst="rect">
            <a:avLst/>
          </a:prstGeom>
        </p:spPr>
      </p:pic>
      <p:pic>
        <p:nvPicPr>
          <p:cNvPr id="5" name="Picture 5" descr="G:\Категория 2021\001 (6)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22"/>
          <a:stretch>
            <a:fillRect/>
          </a:stretch>
        </p:blipFill>
        <p:spPr bwMode="auto">
          <a:xfrm>
            <a:off x="785786" y="1428736"/>
            <a:ext cx="3500462" cy="492922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5.Наличие авторских программ, методических пособий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5прецензия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1472" y="1428736"/>
            <a:ext cx="3571900" cy="5072098"/>
          </a:xfrm>
        </p:spPr>
      </p:pic>
      <p:pic>
        <p:nvPicPr>
          <p:cNvPr id="5" name="Рисунок 4" descr="SCAN01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7752" y="1401544"/>
            <a:ext cx="3619843" cy="497436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142852"/>
            <a:ext cx="8686800" cy="1285884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6.      Выступления на заседаниях, методических советах, научно- практических конференциях, педагогических чтениях, семинарах,</a:t>
            </a:r>
            <a:b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секциях, форумах.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SCAN013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19930" y="1285860"/>
            <a:ext cx="3680566" cy="5226404"/>
          </a:xfrm>
        </p:spPr>
      </p:pic>
      <p:pic>
        <p:nvPicPr>
          <p:cNvPr id="5" name="Рисунок 4" descr="SCAN01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1357298"/>
            <a:ext cx="3671494" cy="5213522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 Выступления на заседаниях, методических советах, научно- практических конференциях, педагогических чтениях,                семинарах, секциях, форумах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6п овз содерж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96136" y="1268760"/>
            <a:ext cx="3214710" cy="4564888"/>
          </a:xfrm>
        </p:spPr>
      </p:pic>
      <p:pic>
        <p:nvPicPr>
          <p:cNvPr id="5" name="Рисунок 4" descr="SCAN01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59832" y="2564904"/>
            <a:ext cx="2926546" cy="4155697"/>
          </a:xfrm>
          <a:prstGeom prst="rect">
            <a:avLst/>
          </a:prstGeom>
        </p:spPr>
      </p:pic>
      <p:pic>
        <p:nvPicPr>
          <p:cNvPr id="6" name="Picture 2" descr="E:\2021 аттестация Филиппова\ДИПЛОМЫ\6п сертификат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38" y="1412776"/>
            <a:ext cx="3524412" cy="24985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SCAN01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488" y="1571612"/>
            <a:ext cx="3638290" cy="499971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6.      Выступления на заседаниях, методических советах, научно- практических конференциях, педагогических чтениях, семинарах,</a:t>
            </a:r>
            <a:b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секциях, форумах.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Содержимое 7" descr="SCAN011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1357298"/>
            <a:ext cx="3293541" cy="4525963"/>
          </a:xfrm>
        </p:spPr>
      </p:pic>
      <p:pic>
        <p:nvPicPr>
          <p:cNvPr id="6" name="Рисунок 5" descr="SCAN014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57884" y="1428736"/>
            <a:ext cx="3286116" cy="466628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7467600" cy="107157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7. Проведение открытых занятий , мастер-классов, мероприятий.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SCAN01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1285860"/>
            <a:ext cx="3695413" cy="5247487"/>
          </a:xfrm>
        </p:spPr>
      </p:pic>
      <p:pic>
        <p:nvPicPr>
          <p:cNvPr id="6" name="Рисунок 5" descr="SCAN01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58986" y="1285860"/>
            <a:ext cx="3762049" cy="534211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00034" y="0"/>
            <a:ext cx="8186766" cy="857232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Представление к аттестации</a:t>
            </a:r>
            <a:endParaRPr lang="ru-RU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 descr="SCAN01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70238" y="1285860"/>
            <a:ext cx="3701696" cy="5256408"/>
          </a:xfrm>
        </p:spPr>
      </p:pic>
      <p:pic>
        <p:nvPicPr>
          <p:cNvPr id="7" name="Рисунок 6" descr="SCAN01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6314" y="1308744"/>
            <a:ext cx="3714776" cy="52749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7. Проведение открытых занятий , мастер-классов, мероприятий.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SCAN014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1571612"/>
            <a:ext cx="3500462" cy="4970656"/>
          </a:xfrm>
        </p:spPr>
      </p:pic>
      <p:pic>
        <p:nvPicPr>
          <p:cNvPr id="6" name="Рисунок 5" descr="SCAN01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1571612"/>
            <a:ext cx="3568529" cy="5000636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7467600" cy="106047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7. Проведение открытых занятий , мастер-классов, мероприятий.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" name="Picture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142984"/>
            <a:ext cx="3246239" cy="389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user\Desktop\сканер\2016-12-05\003.jpg"/>
          <p:cNvPicPr/>
          <p:nvPr/>
        </p:nvPicPr>
        <p:blipFill>
          <a:blip r:embed="rId3" cstate="print"/>
          <a:srcRect l="3270" t="8115" r="4703" b="7503"/>
          <a:stretch>
            <a:fillRect/>
          </a:stretch>
        </p:blipFill>
        <p:spPr bwMode="auto">
          <a:xfrm>
            <a:off x="3276527" y="2786058"/>
            <a:ext cx="5867473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876094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7. Проведение открытых занятий , мастер-классов, мероприятий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666597"/>
            <a:ext cx="2670081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Объект 4"/>
          <p:cNvPicPr>
            <a:picLocks/>
          </p:cNvPicPr>
          <p:nvPr/>
        </p:nvPicPr>
        <p:blipFill rotWithShape="1">
          <a:blip r:embed="rId3"/>
          <a:srcRect l="32213" t="9487" r="30284" b="5641"/>
          <a:stretch/>
        </p:blipFill>
        <p:spPr bwMode="auto">
          <a:xfrm>
            <a:off x="3241060" y="1700808"/>
            <a:ext cx="2339052" cy="3600400"/>
          </a:xfrm>
          <a:prstGeom prst="rect">
            <a:avLst/>
          </a:prstGeom>
          <a:ln w="317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4"/>
          <a:srcRect l="35139" t="20557" r="33746" b="6879"/>
          <a:stretch/>
        </p:blipFill>
        <p:spPr bwMode="auto">
          <a:xfrm>
            <a:off x="6084168" y="1844824"/>
            <a:ext cx="2289380" cy="3456384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124532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858424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8.Экспертная деятельность.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1500174"/>
            <a:ext cx="6472254" cy="4625989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Не имею.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43123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2984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9.Общественно-педагогическая активность педагога: участие в комиссиях, педагогических сообществах, в жюри конкурсов.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1268760"/>
            <a:ext cx="3836104" cy="5276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 descr="D:\2021 аттестация Филиппова\ДИПЛОМЫ\14п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3942310" cy="5421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43123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9.Общественно-педагогическая активность педагога: участие в комиссиях, педагогических сообществах, в жюри конкурсов.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4п приказ 2 стр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1604066"/>
            <a:ext cx="3583850" cy="4929198"/>
          </a:xfrm>
          <a:prstGeom prst="rect">
            <a:avLst/>
          </a:prstGeom>
        </p:spPr>
      </p:pic>
      <p:pic>
        <p:nvPicPr>
          <p:cNvPr id="6" name="Содержимое 3" descr="4п приказ 1стр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465059"/>
            <a:ext cx="3643338" cy="5011016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276872"/>
            <a:ext cx="6635080" cy="3849291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9.Общественно-педагогическая активность педагога: участие в комиссиях, педагогических сообществах, в жюри конкурсов.</a:t>
            </a:r>
            <a:endParaRPr lang="ru-RU" sz="2700" dirty="0"/>
          </a:p>
        </p:txBody>
      </p:sp>
      <p:pic>
        <p:nvPicPr>
          <p:cNvPr id="5" name="Содержимое 4" descr="4п приказ 4стр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860032" y="1484784"/>
            <a:ext cx="3511142" cy="4829196"/>
          </a:xfrm>
        </p:spPr>
      </p:pic>
      <p:pic>
        <p:nvPicPr>
          <p:cNvPr id="4" name="Содержимое 3" descr="4п приказ 3стр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1453390"/>
            <a:ext cx="3342612" cy="4857784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2984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10.Позитивные результаты работы с воспитанниками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Содержимое 5" descr="SCAN01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0033" y="1285860"/>
            <a:ext cx="3571901" cy="5072100"/>
          </a:xfrm>
        </p:spPr>
      </p:pic>
      <p:pic>
        <p:nvPicPr>
          <p:cNvPr id="7" name="Рисунок 6" descr="SCAN01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36622" y="1285860"/>
            <a:ext cx="3578926" cy="508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644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7154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10.Позитивные результаты работы с воспитанниками</a:t>
            </a:r>
            <a:endParaRPr lang="ru-RU" sz="24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Содержимое 6" descr="SCAN014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27444" y="1500174"/>
            <a:ext cx="3544489" cy="5033174"/>
          </a:xfrm>
        </p:spPr>
      </p:pic>
      <p:pic>
        <p:nvPicPr>
          <p:cNvPr id="8" name="Рисунок 7" descr="SCAN014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86380" y="1500174"/>
            <a:ext cx="3471283" cy="4929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644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08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11. Качество  взаимодействия с родителями.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Содержимое 3" descr="SCAN01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1227196"/>
            <a:ext cx="3786214" cy="5340817"/>
          </a:xfrm>
        </p:spPr>
      </p:pic>
      <p:pic>
        <p:nvPicPr>
          <p:cNvPr id="6" name="Рисунок 5" descr="SCAN01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00011" y="1214422"/>
            <a:ext cx="3729851" cy="5296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644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Представление педагогического опыта</a:t>
            </a:r>
            <a:b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«Развитие речи дошкольников посредством мнемотехники и дидактических игр»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83568" y="1600201"/>
            <a:ext cx="7241232" cy="1828800"/>
          </a:xfrm>
        </p:spPr>
        <p:txBody>
          <a:bodyPr/>
          <a:lstStyle/>
          <a:p>
            <a:r>
              <a:rPr lang="en-US" dirty="0" smtClean="0">
                <a:hlinkClick r:id="rId2"/>
              </a:rPr>
              <a:t>https://upload2.schoolrm.ru/iblock/d17/d17cabdde34977e009336d3674aaf423/8e28f352da7d7fc5405a5dd48c194793.pdf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5273" t="13125" r="2734" b="7187"/>
          <a:stretch>
            <a:fillRect/>
          </a:stretch>
        </p:blipFill>
        <p:spPr bwMode="auto">
          <a:xfrm>
            <a:off x="1403648" y="3079830"/>
            <a:ext cx="6215106" cy="3364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67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11. Качество  взаимодействия с родителями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Содержимое 4" descr="SCAN01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1357298"/>
            <a:ext cx="3637175" cy="5130584"/>
          </a:xfrm>
        </p:spPr>
      </p:pic>
      <p:pic>
        <p:nvPicPr>
          <p:cNvPr id="6" name="Рисунок 5" descr="SCAN01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6314" y="1285860"/>
            <a:ext cx="3629234" cy="5153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637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928694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12.Работа с детьми из социально-неблагополучных  семей.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Содержимое 3" descr="SCAN013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00298" y="1214422"/>
            <a:ext cx="3498665" cy="4968104"/>
          </a:xfrm>
        </p:spPr>
      </p:pic>
    </p:spTree>
    <p:extLst>
      <p:ext uri="{BB962C8B-B14F-4D97-AF65-F5344CB8AC3E}">
        <p14:creationId xmlns:p14="http://schemas.microsoft.com/office/powerpoint/2010/main" val="4014637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13. Участие педагога в профессиональных конкурсах.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4" name="Содержимое 3" descr="SCAN01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1472" y="1571612"/>
            <a:ext cx="3293541" cy="4525963"/>
          </a:xfrm>
        </p:spPr>
      </p:pic>
      <p:pic>
        <p:nvPicPr>
          <p:cNvPr id="6" name="Рисунок 5" descr="п1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500174"/>
            <a:ext cx="3005328" cy="4547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245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13. Участие  педагога в профессиональных конкурсах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35531" t="23044" r="32901" b="5927"/>
          <a:stretch>
            <a:fillRect/>
          </a:stretch>
        </p:blipFill>
        <p:spPr bwMode="auto">
          <a:xfrm>
            <a:off x="2428860" y="1428736"/>
            <a:ext cx="3714776" cy="5223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882907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0"/>
            <a:ext cx="7467600" cy="1071546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 Награды и поощрения</a:t>
            </a:r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Содержимое 3" descr="п14благодарность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1285860"/>
            <a:ext cx="3660786" cy="5035014"/>
          </a:xfrm>
        </p:spPr>
      </p:pic>
      <p:pic>
        <p:nvPicPr>
          <p:cNvPr id="5" name="Рисунок 4" descr="п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71719" y="1307419"/>
            <a:ext cx="3743619" cy="505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814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57158" y="0"/>
            <a:ext cx="8429684" cy="128586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1.Участие в инновационной </a:t>
            </a:r>
            <a:b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(экспериментальной) деятельности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4" name="Содержимое 3" descr="скан Приказ 94 сад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4699529" y="1102266"/>
            <a:ext cx="3643336" cy="5010658"/>
          </a:xfrm>
        </p:spPr>
      </p:pic>
      <p:pic>
        <p:nvPicPr>
          <p:cNvPr id="5" name="Рисунок 4" descr="скан ПРИКАЗ от 27 мая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1500174"/>
            <a:ext cx="3714025" cy="51078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0"/>
            <a:ext cx="7972452" cy="128586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1.Участие в инновационной </a:t>
            </a:r>
            <a:b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(экспериментальной) деятельности.</a:t>
            </a:r>
            <a:endParaRPr lang="ru-RU" sz="2400" dirty="0"/>
          </a:p>
        </p:txBody>
      </p:sp>
      <p:pic>
        <p:nvPicPr>
          <p:cNvPr id="4" name="Содержимое 3" descr="скан приказ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2652" y="1196752"/>
            <a:ext cx="3981196" cy="5475314"/>
          </a:xfrm>
        </p:spPr>
      </p:pic>
      <p:pic>
        <p:nvPicPr>
          <p:cNvPr id="6" name="Содержимое 5" descr="SCAN01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1196752"/>
            <a:ext cx="3855855" cy="54753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7467600" cy="1142984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1.Участие в инновационной </a:t>
            </a:r>
            <a:b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(экспериментальной) деятельности</a:t>
            </a:r>
            <a:endParaRPr lang="ru-RU" sz="2400" dirty="0"/>
          </a:p>
        </p:txBody>
      </p:sp>
      <p:pic>
        <p:nvPicPr>
          <p:cNvPr id="5" name="Объект 4" descr="SCAN01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0462" y="1268760"/>
            <a:ext cx="3470405" cy="489654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268760"/>
            <a:ext cx="3646487" cy="507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7467600" cy="1071546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Наставничество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приказнаставнич с подписями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85984" y="1141417"/>
            <a:ext cx="4000528" cy="5502293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7467600" cy="1142984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Наставничество.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 descr="SCAN01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70238" y="1214422"/>
            <a:ext cx="3773134" cy="5357850"/>
          </a:xfrm>
        </p:spPr>
      </p:pic>
      <p:pic>
        <p:nvPicPr>
          <p:cNvPr id="7" name="Рисунок 6" descr="SCAN01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1214422"/>
            <a:ext cx="3786214" cy="537642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7467600" cy="92867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Наличие публикаций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3п титульник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214422"/>
            <a:ext cx="3293541" cy="4525963"/>
          </a:xfrm>
        </p:spPr>
      </p:pic>
      <p:pic>
        <p:nvPicPr>
          <p:cNvPr id="5" name="Рисунок 4" descr="3п стр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71802" y="1928802"/>
            <a:ext cx="3288144" cy="4638243"/>
          </a:xfrm>
          <a:prstGeom prst="rect">
            <a:avLst/>
          </a:prstGeom>
        </p:spPr>
      </p:pic>
      <p:pic>
        <p:nvPicPr>
          <p:cNvPr id="6" name="Рисунок 5" descr="3п стр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93528" y="1142984"/>
            <a:ext cx="3450472" cy="474161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хническ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1235</TotalTime>
  <Words>356</Words>
  <Application>Microsoft Office PowerPoint</Application>
  <PresentationFormat>Экран (4:3)</PresentationFormat>
  <Paragraphs>54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Техническая</vt:lpstr>
      <vt:lpstr> Министерство   образования  РМ. </vt:lpstr>
      <vt:lpstr>Представление к аттестации</vt:lpstr>
      <vt:lpstr>Представление педагогического опыта «Развитие речи дошкольников посредством мнемотехники и дидактических игр»</vt:lpstr>
      <vt:lpstr>1.Участие в инновационной  (экспериментальной) деятельности</vt:lpstr>
      <vt:lpstr>1.Участие в инновационной  (экспериментальной) деятельности.</vt:lpstr>
      <vt:lpstr>1.Участие в инновационной  (экспериментальной) деятельности</vt:lpstr>
      <vt:lpstr>2. Наставничество</vt:lpstr>
      <vt:lpstr>2. Наставничество.</vt:lpstr>
      <vt:lpstr>3. Наличие публикаций</vt:lpstr>
      <vt:lpstr>3.Наличие публикаций.</vt:lpstr>
      <vt:lpstr>3.Наличие публикаций.</vt:lpstr>
      <vt:lpstr>4. Результат участия воспитанников в  конкурсах,  выставках, турнирах, соревнованиях.</vt:lpstr>
      <vt:lpstr>4. Результат участия воспитанников в  конкурсах,  выставках, турнирах, соревнованиях</vt:lpstr>
      <vt:lpstr>4. Результат участия воспитанников в  конкурсах,  выставках, турнирах, соревнованиях</vt:lpstr>
      <vt:lpstr>5.Наличие авторских программ, методических пособий</vt:lpstr>
      <vt:lpstr>6.      Выступления на заседаниях, методических советах, научно- практических конференциях, педагогических чтениях, семинарах,                                           секциях, форумах.</vt:lpstr>
      <vt:lpstr>6.  Выступления на заседаниях, методических советах, научно- практических конференциях, педагогических чтениях,                семинарах, секциях, форумах</vt:lpstr>
      <vt:lpstr>6.      Выступления на заседаниях, методических советах, научно- практических конференциях, педагогических чтениях, семинарах,                                           секциях, форумах.</vt:lpstr>
      <vt:lpstr>7. Проведение открытых занятий , мастер-классов, мероприятий.</vt:lpstr>
      <vt:lpstr>7. Проведение открытых занятий , мастер-классов, мероприятий.</vt:lpstr>
      <vt:lpstr>7. Проведение открытых занятий , мастер-классов, мероприятий. </vt:lpstr>
      <vt:lpstr>7. Проведение открытых занятий , мастер-классов, мероприятий.</vt:lpstr>
      <vt:lpstr>8.Экспертная деятельность.</vt:lpstr>
      <vt:lpstr>9.Общественно-педагогическая активность педагога: участие в комиссиях, педагогических сообществах, в жюри конкурсов.</vt:lpstr>
      <vt:lpstr>9.Общественно-педагогическая активность педагога: участие в комиссиях, педагогических сообществах, в жюри конкурсов.</vt:lpstr>
      <vt:lpstr>9.Общественно-педагогическая активность педагога: участие в комиссиях, педагогических сообществах, в жюри конкурсов.</vt:lpstr>
      <vt:lpstr>10.Позитивные результаты работы с воспитанниками</vt:lpstr>
      <vt:lpstr>10.Позитивные результаты работы с воспитанниками</vt:lpstr>
      <vt:lpstr>11. Качество  взаимодействия с родителями.</vt:lpstr>
      <vt:lpstr>11. Качество  взаимодействия с родителями.</vt:lpstr>
      <vt:lpstr>12.Работа с детьми из социально-неблагополучных  семей.</vt:lpstr>
      <vt:lpstr>13. Участие педагога в профессиональных конкурсах.</vt:lpstr>
      <vt:lpstr>13. Участие  педагога в профессиональных конкурсах</vt:lpstr>
      <vt:lpstr>14. Награды и поощрения.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РМ</dc:title>
  <dc:creator>Вика</dc:creator>
  <cp:lastModifiedBy>Customer</cp:lastModifiedBy>
  <cp:revision>86</cp:revision>
  <dcterms:created xsi:type="dcterms:W3CDTF">2015-11-09T12:50:49Z</dcterms:created>
  <dcterms:modified xsi:type="dcterms:W3CDTF">2021-02-12T10:02:24Z</dcterms:modified>
</cp:coreProperties>
</file>