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notesMasterIdLst>
    <p:notesMasterId r:id="rId20"/>
  </p:notesMasterIdLst>
  <p:sldIdLst>
    <p:sldId id="361" r:id="rId2"/>
    <p:sldId id="267" r:id="rId3"/>
    <p:sldId id="276" r:id="rId4"/>
    <p:sldId id="342" r:id="rId5"/>
    <p:sldId id="344" r:id="rId6"/>
    <p:sldId id="345" r:id="rId7"/>
    <p:sldId id="359" r:id="rId8"/>
    <p:sldId id="360" r:id="rId9"/>
    <p:sldId id="347" r:id="rId10"/>
    <p:sldId id="340" r:id="rId11"/>
    <p:sldId id="348" r:id="rId12"/>
    <p:sldId id="350" r:id="rId13"/>
    <p:sldId id="351" r:id="rId14"/>
    <p:sldId id="352" r:id="rId15"/>
    <p:sldId id="353" r:id="rId16"/>
    <p:sldId id="357" r:id="rId17"/>
    <p:sldId id="337" r:id="rId18"/>
    <p:sldId id="280" r:id="rId19"/>
  </p:sldIdLst>
  <p:sldSz cx="9906000" cy="6858000" type="A4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9AEE"/>
    <a:srgbClr val="FFFF6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2" autoAdjust="0"/>
  </p:normalViewPr>
  <p:slideViewPr>
    <p:cSldViewPr snapToGrid="0">
      <p:cViewPr>
        <p:scale>
          <a:sx n="75" d="100"/>
          <a:sy n="75" d="100"/>
        </p:scale>
        <p:origin x="-1068" y="12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5549" tIns="47775" rIns="95549" bIns="47775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5549" tIns="47775" rIns="95549" bIns="47775" rtlCol="0"/>
          <a:lstStyle>
            <a:lvl1pPr algn="r">
              <a:defRPr sz="1300"/>
            </a:lvl1pPr>
          </a:lstStyle>
          <a:p>
            <a:fld id="{598B39EA-FB8A-475A-9CBC-7DD60EACB284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8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49" tIns="47775" rIns="95549" bIns="4777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5549" tIns="47775" rIns="95549" bIns="47775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5549" tIns="47775" rIns="95549" bIns="47775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5549" tIns="47775" rIns="95549" bIns="47775" rtlCol="0" anchor="b"/>
          <a:lstStyle>
            <a:lvl1pPr algn="r">
              <a:defRPr sz="1300"/>
            </a:lvl1pPr>
          </a:lstStyle>
          <a:p>
            <a:fld id="{9A0E8548-6618-48F9-94F4-0A784B5017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729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2697" y="1300789"/>
            <a:ext cx="7060606" cy="2509213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2697" y="3886204"/>
            <a:ext cx="7060606" cy="1371599"/>
          </a:xfrm>
        </p:spPr>
        <p:txBody>
          <a:bodyPr>
            <a:normAutofit/>
          </a:bodyPr>
          <a:lstStyle>
            <a:lvl1pPr marL="0" indent="0" algn="ctr">
              <a:buNone/>
              <a:defRPr sz="1650">
                <a:solidFill>
                  <a:schemeClr val="bg1">
                    <a:lumMod val="50000"/>
                  </a:schemeClr>
                </a:solidFill>
              </a:defRPr>
            </a:lvl1pPr>
            <a:lvl2pPr marL="342861" indent="0" algn="ctr">
              <a:buNone/>
              <a:defRPr sz="1500"/>
            </a:lvl2pPr>
            <a:lvl3pPr marL="685722" indent="0" algn="ctr">
              <a:buNone/>
              <a:defRPr sz="1350"/>
            </a:lvl3pPr>
            <a:lvl4pPr marL="1028582" indent="0" algn="ctr">
              <a:buNone/>
              <a:defRPr sz="1200"/>
            </a:lvl4pPr>
            <a:lvl5pPr marL="1371443" indent="0" algn="ctr">
              <a:buNone/>
              <a:defRPr sz="1200"/>
            </a:lvl5pPr>
            <a:lvl6pPr marL="1714303" indent="0" algn="ctr">
              <a:buNone/>
              <a:defRPr sz="1200"/>
            </a:lvl6pPr>
            <a:lvl7pPr marL="2057164" indent="0" algn="ctr">
              <a:buNone/>
              <a:defRPr sz="1200"/>
            </a:lvl7pPr>
            <a:lvl8pPr marL="2400024" indent="0" algn="ctr">
              <a:buNone/>
              <a:defRPr sz="1200"/>
            </a:lvl8pPr>
            <a:lvl9pPr marL="2742885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B22E-5477-4360-B077-948AC85C2373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0F861-28D2-423F-8AFA-03863AD22B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705763"/>
      </p:ext>
    </p:extLst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63" y="4289374"/>
            <a:ext cx="8421101" cy="81161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62605" y="698263"/>
            <a:ext cx="7980807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2400"/>
            </a:lvl1pPr>
            <a:lvl2pPr marL="342861" indent="0">
              <a:buNone/>
              <a:defRPr sz="2100"/>
            </a:lvl2pPr>
            <a:lvl3pPr marL="685722" indent="0">
              <a:buNone/>
              <a:defRPr sz="1800"/>
            </a:lvl3pPr>
            <a:lvl4pPr marL="1028582" indent="0">
              <a:buNone/>
              <a:defRPr sz="1500"/>
            </a:lvl4pPr>
            <a:lvl5pPr marL="1371443" indent="0">
              <a:buNone/>
              <a:defRPr sz="1500"/>
            </a:lvl5pPr>
            <a:lvl6pPr marL="1714303" indent="0">
              <a:buNone/>
              <a:defRPr sz="1500"/>
            </a:lvl6pPr>
            <a:lvl7pPr marL="2057164" indent="0">
              <a:buNone/>
              <a:defRPr sz="1500"/>
            </a:lvl7pPr>
            <a:lvl8pPr marL="2400024" indent="0">
              <a:buNone/>
              <a:defRPr sz="1500"/>
            </a:lvl8pPr>
            <a:lvl9pPr marL="2742885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2443" y="5108731"/>
            <a:ext cx="8421117" cy="682472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861" indent="0">
              <a:buNone/>
              <a:defRPr sz="1050"/>
            </a:lvl2pPr>
            <a:lvl3pPr marL="685722" indent="0">
              <a:buNone/>
              <a:defRPr sz="900"/>
            </a:lvl3pPr>
            <a:lvl4pPr marL="1028582" indent="0">
              <a:buNone/>
              <a:defRPr sz="750"/>
            </a:lvl4pPr>
            <a:lvl5pPr marL="1371443" indent="0">
              <a:buNone/>
              <a:defRPr sz="750"/>
            </a:lvl5pPr>
            <a:lvl6pPr marL="1714303" indent="0">
              <a:buNone/>
              <a:defRPr sz="750"/>
            </a:lvl6pPr>
            <a:lvl7pPr marL="2057164" indent="0">
              <a:buNone/>
              <a:defRPr sz="750"/>
            </a:lvl7pPr>
            <a:lvl8pPr marL="2400024" indent="0">
              <a:buNone/>
              <a:defRPr sz="750"/>
            </a:lvl8pPr>
            <a:lvl9pPr marL="2742885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B22E-5477-4360-B077-948AC85C2373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0F861-28D2-423F-8AFA-03863AD22B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617735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43" y="609604"/>
            <a:ext cx="8421117" cy="3427245"/>
          </a:xfrm>
        </p:spPr>
        <p:txBody>
          <a:bodyPr anchor="ctr"/>
          <a:lstStyle>
            <a:lvl1pPr algn="ctr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2443" y="4204821"/>
            <a:ext cx="8421117" cy="1586380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861" indent="0">
              <a:buNone/>
              <a:defRPr sz="1050"/>
            </a:lvl2pPr>
            <a:lvl3pPr marL="685722" indent="0">
              <a:buNone/>
              <a:defRPr sz="900"/>
            </a:lvl3pPr>
            <a:lvl4pPr marL="1028582" indent="0">
              <a:buNone/>
              <a:defRPr sz="750"/>
            </a:lvl4pPr>
            <a:lvl5pPr marL="1371443" indent="0">
              <a:buNone/>
              <a:defRPr sz="750"/>
            </a:lvl5pPr>
            <a:lvl6pPr marL="1714303" indent="0">
              <a:buNone/>
              <a:defRPr sz="750"/>
            </a:lvl6pPr>
            <a:lvl7pPr marL="2057164" indent="0">
              <a:buNone/>
              <a:defRPr sz="750"/>
            </a:lvl7pPr>
            <a:lvl8pPr marL="2400024" indent="0">
              <a:buNone/>
              <a:defRPr sz="750"/>
            </a:lvl8pPr>
            <a:lvl9pPr marL="2742885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B22E-5477-4360-B077-948AC85C2373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0F861-28D2-423F-8AFA-03863AD22B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656615"/>
      </p:ext>
    </p:extLst>
  </p:cSld>
  <p:clrMapOvr>
    <a:masterClrMapping/>
  </p:clrMapOvr>
  <p:transition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047" y="872591"/>
            <a:ext cx="7558486" cy="2729915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98024" y="3610032"/>
            <a:ext cx="7111243" cy="59478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861" indent="0">
              <a:buNone/>
              <a:defRPr sz="1050"/>
            </a:lvl2pPr>
            <a:lvl3pPr marL="685722" indent="0">
              <a:buNone/>
              <a:defRPr sz="900"/>
            </a:lvl3pPr>
            <a:lvl4pPr marL="1028582" indent="0">
              <a:buNone/>
              <a:defRPr sz="750"/>
            </a:lvl4pPr>
            <a:lvl5pPr marL="1371443" indent="0">
              <a:buNone/>
              <a:defRPr sz="750"/>
            </a:lvl5pPr>
            <a:lvl6pPr marL="1714303" indent="0">
              <a:buNone/>
              <a:defRPr sz="750"/>
            </a:lvl6pPr>
            <a:lvl7pPr marL="2057164" indent="0">
              <a:buNone/>
              <a:defRPr sz="750"/>
            </a:lvl7pPr>
            <a:lvl8pPr marL="2400024" indent="0">
              <a:buNone/>
              <a:defRPr sz="750"/>
            </a:lvl8pPr>
            <a:lvl9pPr marL="2742885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2443" y="4372797"/>
            <a:ext cx="8421117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861" indent="0">
              <a:buNone/>
              <a:defRPr sz="1050"/>
            </a:lvl2pPr>
            <a:lvl3pPr marL="685722" indent="0">
              <a:buNone/>
              <a:defRPr sz="900"/>
            </a:lvl3pPr>
            <a:lvl4pPr marL="1028582" indent="0">
              <a:buNone/>
              <a:defRPr sz="750"/>
            </a:lvl4pPr>
            <a:lvl5pPr marL="1371443" indent="0">
              <a:buNone/>
              <a:defRPr sz="750"/>
            </a:lvl5pPr>
            <a:lvl6pPr marL="1714303" indent="0">
              <a:buNone/>
              <a:defRPr sz="750"/>
            </a:lvl6pPr>
            <a:lvl7pPr marL="2057164" indent="0">
              <a:buNone/>
              <a:defRPr sz="750"/>
            </a:lvl7pPr>
            <a:lvl8pPr marL="2400024" indent="0">
              <a:buNone/>
              <a:defRPr sz="750"/>
            </a:lvl8pPr>
            <a:lvl9pPr marL="2742885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B22E-5477-4360-B077-948AC85C2373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0F861-28D2-423F-8AFA-03863AD22BA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99096" y="887859"/>
            <a:ext cx="592462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599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04312" y="3120015"/>
            <a:ext cx="599778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5998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91563707"/>
      </p:ext>
    </p:extLst>
  </p:cSld>
  <p:clrMapOvr>
    <a:masterClrMapping/>
  </p:clrMapOvr>
  <p:transition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43" y="2138723"/>
            <a:ext cx="8421117" cy="2511835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2443" y="4662337"/>
            <a:ext cx="8421117" cy="1140644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861" indent="0">
              <a:buNone/>
              <a:defRPr sz="1050"/>
            </a:lvl2pPr>
            <a:lvl3pPr marL="685722" indent="0">
              <a:buNone/>
              <a:defRPr sz="900"/>
            </a:lvl3pPr>
            <a:lvl4pPr marL="1028582" indent="0">
              <a:buNone/>
              <a:defRPr sz="750"/>
            </a:lvl4pPr>
            <a:lvl5pPr marL="1371443" indent="0">
              <a:buNone/>
              <a:defRPr sz="750"/>
            </a:lvl5pPr>
            <a:lvl6pPr marL="1714303" indent="0">
              <a:buNone/>
              <a:defRPr sz="750"/>
            </a:lvl6pPr>
            <a:lvl7pPr marL="2057164" indent="0">
              <a:buNone/>
              <a:defRPr sz="750"/>
            </a:lvl7pPr>
            <a:lvl8pPr marL="2400024" indent="0">
              <a:buNone/>
              <a:defRPr sz="750"/>
            </a:lvl8pPr>
            <a:lvl9pPr marL="2742885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B22E-5477-4360-B077-948AC85C2373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0F861-28D2-423F-8AFA-03863AD22B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869343"/>
      </p:ext>
    </p:extLst>
  </p:cSld>
  <p:clrMapOvr>
    <a:masterClrMapping/>
  </p:clrMapOvr>
  <p:transition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742443" y="609601"/>
            <a:ext cx="8421117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42442" y="2367093"/>
            <a:ext cx="268041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861" indent="0">
              <a:buNone/>
              <a:defRPr sz="1500" b="1"/>
            </a:lvl2pPr>
            <a:lvl3pPr marL="685722" indent="0">
              <a:buNone/>
              <a:defRPr sz="1350" b="1"/>
            </a:lvl3pPr>
            <a:lvl4pPr marL="1028582" indent="0">
              <a:buNone/>
              <a:defRPr sz="1200" b="1"/>
            </a:lvl4pPr>
            <a:lvl5pPr marL="1371443" indent="0">
              <a:buNone/>
              <a:defRPr sz="1200" b="1"/>
            </a:lvl5pPr>
            <a:lvl6pPr marL="1714303" indent="0">
              <a:buNone/>
              <a:defRPr sz="1200" b="1"/>
            </a:lvl6pPr>
            <a:lvl7pPr marL="2057164" indent="0">
              <a:buNone/>
              <a:defRPr sz="1200" b="1"/>
            </a:lvl7pPr>
            <a:lvl8pPr marL="2400024" indent="0">
              <a:buNone/>
              <a:defRPr sz="1200" b="1"/>
            </a:lvl8pPr>
            <a:lvl9pPr marL="2742885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742442" y="2943357"/>
            <a:ext cx="268041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861" indent="0">
              <a:buNone/>
              <a:defRPr sz="900"/>
            </a:lvl2pPr>
            <a:lvl3pPr marL="685722" indent="0">
              <a:buNone/>
              <a:defRPr sz="750"/>
            </a:lvl3pPr>
            <a:lvl4pPr marL="1028582" indent="0">
              <a:buNone/>
              <a:defRPr sz="675"/>
            </a:lvl4pPr>
            <a:lvl5pPr marL="1371443" indent="0">
              <a:buNone/>
              <a:defRPr sz="675"/>
            </a:lvl5pPr>
            <a:lvl6pPr marL="1714303" indent="0">
              <a:buNone/>
              <a:defRPr sz="675"/>
            </a:lvl6pPr>
            <a:lvl7pPr marL="2057164" indent="0">
              <a:buNone/>
              <a:defRPr sz="675"/>
            </a:lvl7pPr>
            <a:lvl8pPr marL="2400024" indent="0">
              <a:buNone/>
              <a:defRPr sz="675"/>
            </a:lvl8pPr>
            <a:lvl9pPr marL="2742885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17570" y="2367093"/>
            <a:ext cx="267436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861" indent="0">
              <a:buNone/>
              <a:defRPr sz="1500" b="1"/>
            </a:lvl2pPr>
            <a:lvl3pPr marL="685722" indent="0">
              <a:buNone/>
              <a:defRPr sz="1350" b="1"/>
            </a:lvl3pPr>
            <a:lvl4pPr marL="1028582" indent="0">
              <a:buNone/>
              <a:defRPr sz="1200" b="1"/>
            </a:lvl4pPr>
            <a:lvl5pPr marL="1371443" indent="0">
              <a:buNone/>
              <a:defRPr sz="1200" b="1"/>
            </a:lvl5pPr>
            <a:lvl6pPr marL="1714303" indent="0">
              <a:buNone/>
              <a:defRPr sz="1200" b="1"/>
            </a:lvl6pPr>
            <a:lvl7pPr marL="2057164" indent="0">
              <a:buNone/>
              <a:defRPr sz="1200" b="1"/>
            </a:lvl7pPr>
            <a:lvl8pPr marL="2400024" indent="0">
              <a:buNone/>
              <a:defRPr sz="1200" b="1"/>
            </a:lvl8pPr>
            <a:lvl9pPr marL="2742885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608600" y="2943357"/>
            <a:ext cx="268397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861" indent="0">
              <a:buNone/>
              <a:defRPr sz="900"/>
            </a:lvl2pPr>
            <a:lvl3pPr marL="685722" indent="0">
              <a:buNone/>
              <a:defRPr sz="750"/>
            </a:lvl3pPr>
            <a:lvl4pPr marL="1028582" indent="0">
              <a:buNone/>
              <a:defRPr sz="675"/>
            </a:lvl4pPr>
            <a:lvl5pPr marL="1371443" indent="0">
              <a:buNone/>
              <a:defRPr sz="675"/>
            </a:lvl5pPr>
            <a:lvl6pPr marL="1714303" indent="0">
              <a:buNone/>
              <a:defRPr sz="675"/>
            </a:lvl6pPr>
            <a:lvl7pPr marL="2057164" indent="0">
              <a:buNone/>
              <a:defRPr sz="675"/>
            </a:lvl7pPr>
            <a:lvl8pPr marL="2400024" indent="0">
              <a:buNone/>
              <a:defRPr sz="675"/>
            </a:lvl8pPr>
            <a:lvl9pPr marL="2742885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478306" y="2367093"/>
            <a:ext cx="2685254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861" indent="0">
              <a:buNone/>
              <a:defRPr sz="1500" b="1"/>
            </a:lvl2pPr>
            <a:lvl3pPr marL="685722" indent="0">
              <a:buNone/>
              <a:defRPr sz="1350" b="1"/>
            </a:lvl3pPr>
            <a:lvl4pPr marL="1028582" indent="0">
              <a:buNone/>
              <a:defRPr sz="1200" b="1"/>
            </a:lvl4pPr>
            <a:lvl5pPr marL="1371443" indent="0">
              <a:buNone/>
              <a:defRPr sz="1200" b="1"/>
            </a:lvl5pPr>
            <a:lvl6pPr marL="1714303" indent="0">
              <a:buNone/>
              <a:defRPr sz="1200" b="1"/>
            </a:lvl6pPr>
            <a:lvl7pPr marL="2057164" indent="0">
              <a:buNone/>
              <a:defRPr sz="1200" b="1"/>
            </a:lvl7pPr>
            <a:lvl8pPr marL="2400024" indent="0">
              <a:buNone/>
              <a:defRPr sz="1200" b="1"/>
            </a:lvl8pPr>
            <a:lvl9pPr marL="2742885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478306" y="2943357"/>
            <a:ext cx="2685254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861" indent="0">
              <a:buNone/>
              <a:defRPr sz="900"/>
            </a:lvl2pPr>
            <a:lvl3pPr marL="685722" indent="0">
              <a:buNone/>
              <a:defRPr sz="750"/>
            </a:lvl3pPr>
            <a:lvl4pPr marL="1028582" indent="0">
              <a:buNone/>
              <a:defRPr sz="675"/>
            </a:lvl4pPr>
            <a:lvl5pPr marL="1371443" indent="0">
              <a:buNone/>
              <a:defRPr sz="675"/>
            </a:lvl5pPr>
            <a:lvl6pPr marL="1714303" indent="0">
              <a:buNone/>
              <a:defRPr sz="675"/>
            </a:lvl6pPr>
            <a:lvl7pPr marL="2057164" indent="0">
              <a:buNone/>
              <a:defRPr sz="675"/>
            </a:lvl7pPr>
            <a:lvl8pPr marL="2400024" indent="0">
              <a:buNone/>
              <a:defRPr sz="675"/>
            </a:lvl8pPr>
            <a:lvl9pPr marL="2742885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B22E-5477-4360-B077-948AC85C2373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0F861-28D2-423F-8AFA-03863AD22B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051088"/>
      </p:ext>
    </p:extLst>
  </p:cSld>
  <p:clrMapOvr>
    <a:masterClrMapping/>
  </p:clrMapOvr>
  <p:transition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742443" y="610772"/>
            <a:ext cx="8421117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742443" y="4204820"/>
            <a:ext cx="26783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861" indent="0">
              <a:buNone/>
              <a:defRPr sz="1500" b="1"/>
            </a:lvl2pPr>
            <a:lvl3pPr marL="685722" indent="0">
              <a:buNone/>
              <a:defRPr sz="1350" b="1"/>
            </a:lvl3pPr>
            <a:lvl4pPr marL="1028582" indent="0">
              <a:buNone/>
              <a:defRPr sz="1200" b="1"/>
            </a:lvl4pPr>
            <a:lvl5pPr marL="1371443" indent="0">
              <a:buNone/>
              <a:defRPr sz="1200" b="1"/>
            </a:lvl5pPr>
            <a:lvl6pPr marL="1714303" indent="0">
              <a:buNone/>
              <a:defRPr sz="1200" b="1"/>
            </a:lvl6pPr>
            <a:lvl7pPr marL="2057164" indent="0">
              <a:buNone/>
              <a:defRPr sz="1200" b="1"/>
            </a:lvl7pPr>
            <a:lvl8pPr marL="2400024" indent="0">
              <a:buNone/>
              <a:defRPr sz="1200" b="1"/>
            </a:lvl8pPr>
            <a:lvl9pPr marL="2742885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42443" y="2367096"/>
            <a:ext cx="2678332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861" indent="0">
              <a:buNone/>
              <a:defRPr sz="1200"/>
            </a:lvl2pPr>
            <a:lvl3pPr marL="685722" indent="0">
              <a:buNone/>
              <a:defRPr sz="1200"/>
            </a:lvl3pPr>
            <a:lvl4pPr marL="1028582" indent="0">
              <a:buNone/>
              <a:defRPr sz="1200"/>
            </a:lvl4pPr>
            <a:lvl5pPr marL="1371443" indent="0">
              <a:buNone/>
              <a:defRPr sz="1200"/>
            </a:lvl5pPr>
            <a:lvl6pPr marL="1714303" indent="0">
              <a:buNone/>
              <a:defRPr sz="1200"/>
            </a:lvl6pPr>
            <a:lvl7pPr marL="2057164" indent="0">
              <a:buNone/>
              <a:defRPr sz="1200"/>
            </a:lvl7pPr>
            <a:lvl8pPr marL="2400024" indent="0">
              <a:buNone/>
              <a:defRPr sz="1200"/>
            </a:lvl8pPr>
            <a:lvl9pPr marL="2742885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742443" y="4781085"/>
            <a:ext cx="2678332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861" indent="0">
              <a:buNone/>
              <a:defRPr sz="900"/>
            </a:lvl2pPr>
            <a:lvl3pPr marL="685722" indent="0">
              <a:buNone/>
              <a:defRPr sz="750"/>
            </a:lvl3pPr>
            <a:lvl4pPr marL="1028582" indent="0">
              <a:buNone/>
              <a:defRPr sz="675"/>
            </a:lvl4pPr>
            <a:lvl5pPr marL="1371443" indent="0">
              <a:buNone/>
              <a:defRPr sz="675"/>
            </a:lvl5pPr>
            <a:lvl6pPr marL="1714303" indent="0">
              <a:buNone/>
              <a:defRPr sz="675"/>
            </a:lvl6pPr>
            <a:lvl7pPr marL="2057164" indent="0">
              <a:buNone/>
              <a:defRPr sz="675"/>
            </a:lvl7pPr>
            <a:lvl8pPr marL="2400024" indent="0">
              <a:buNone/>
              <a:defRPr sz="675"/>
            </a:lvl8pPr>
            <a:lvl9pPr marL="2742885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09743" y="4204820"/>
            <a:ext cx="268273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861" indent="0">
              <a:buNone/>
              <a:defRPr sz="1500" b="1"/>
            </a:lvl2pPr>
            <a:lvl3pPr marL="685722" indent="0">
              <a:buNone/>
              <a:defRPr sz="1350" b="1"/>
            </a:lvl3pPr>
            <a:lvl4pPr marL="1028582" indent="0">
              <a:buNone/>
              <a:defRPr sz="1200" b="1"/>
            </a:lvl4pPr>
            <a:lvl5pPr marL="1371443" indent="0">
              <a:buNone/>
              <a:defRPr sz="1200" b="1"/>
            </a:lvl5pPr>
            <a:lvl6pPr marL="1714303" indent="0">
              <a:buNone/>
              <a:defRPr sz="1200" b="1"/>
            </a:lvl6pPr>
            <a:lvl7pPr marL="2057164" indent="0">
              <a:buNone/>
              <a:defRPr sz="1200" b="1"/>
            </a:lvl7pPr>
            <a:lvl8pPr marL="2400024" indent="0">
              <a:buNone/>
              <a:defRPr sz="1200" b="1"/>
            </a:lvl8pPr>
            <a:lvl9pPr marL="2742885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608595" y="2367096"/>
            <a:ext cx="268397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861" indent="0">
              <a:buNone/>
              <a:defRPr sz="1200"/>
            </a:lvl2pPr>
            <a:lvl3pPr marL="685722" indent="0">
              <a:buNone/>
              <a:defRPr sz="1200"/>
            </a:lvl3pPr>
            <a:lvl4pPr marL="1028582" indent="0">
              <a:buNone/>
              <a:defRPr sz="1200"/>
            </a:lvl4pPr>
            <a:lvl5pPr marL="1371443" indent="0">
              <a:buNone/>
              <a:defRPr sz="1200"/>
            </a:lvl5pPr>
            <a:lvl6pPr marL="1714303" indent="0">
              <a:buNone/>
              <a:defRPr sz="1200"/>
            </a:lvl6pPr>
            <a:lvl7pPr marL="2057164" indent="0">
              <a:buNone/>
              <a:defRPr sz="1200"/>
            </a:lvl7pPr>
            <a:lvl8pPr marL="2400024" indent="0">
              <a:buNone/>
              <a:defRPr sz="1200"/>
            </a:lvl8pPr>
            <a:lvl9pPr marL="2742885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608595" y="4781084"/>
            <a:ext cx="268397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861" indent="0">
              <a:buNone/>
              <a:defRPr sz="900"/>
            </a:lvl2pPr>
            <a:lvl3pPr marL="685722" indent="0">
              <a:buNone/>
              <a:defRPr sz="750"/>
            </a:lvl3pPr>
            <a:lvl4pPr marL="1028582" indent="0">
              <a:buNone/>
              <a:defRPr sz="675"/>
            </a:lvl4pPr>
            <a:lvl5pPr marL="1371443" indent="0">
              <a:buNone/>
              <a:defRPr sz="675"/>
            </a:lvl5pPr>
            <a:lvl6pPr marL="1714303" indent="0">
              <a:buNone/>
              <a:defRPr sz="675"/>
            </a:lvl6pPr>
            <a:lvl7pPr marL="2057164" indent="0">
              <a:buNone/>
              <a:defRPr sz="675"/>
            </a:lvl7pPr>
            <a:lvl8pPr marL="2400024" indent="0">
              <a:buNone/>
              <a:defRPr sz="675"/>
            </a:lvl8pPr>
            <a:lvl9pPr marL="2742885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478310" y="4204820"/>
            <a:ext cx="268180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861" indent="0">
              <a:buNone/>
              <a:defRPr sz="1500" b="1"/>
            </a:lvl2pPr>
            <a:lvl3pPr marL="685722" indent="0">
              <a:buNone/>
              <a:defRPr sz="1350" b="1"/>
            </a:lvl3pPr>
            <a:lvl4pPr marL="1028582" indent="0">
              <a:buNone/>
              <a:defRPr sz="1200" b="1"/>
            </a:lvl4pPr>
            <a:lvl5pPr marL="1371443" indent="0">
              <a:buNone/>
              <a:defRPr sz="1200" b="1"/>
            </a:lvl5pPr>
            <a:lvl6pPr marL="1714303" indent="0">
              <a:buNone/>
              <a:defRPr sz="1200" b="1"/>
            </a:lvl6pPr>
            <a:lvl7pPr marL="2057164" indent="0">
              <a:buNone/>
              <a:defRPr sz="1200" b="1"/>
            </a:lvl7pPr>
            <a:lvl8pPr marL="2400024" indent="0">
              <a:buNone/>
              <a:defRPr sz="1200" b="1"/>
            </a:lvl8pPr>
            <a:lvl9pPr marL="2742885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478306" y="2367096"/>
            <a:ext cx="268525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861" indent="0">
              <a:buNone/>
              <a:defRPr sz="1200"/>
            </a:lvl2pPr>
            <a:lvl3pPr marL="685722" indent="0">
              <a:buNone/>
              <a:defRPr sz="1200"/>
            </a:lvl3pPr>
            <a:lvl4pPr marL="1028582" indent="0">
              <a:buNone/>
              <a:defRPr sz="1200"/>
            </a:lvl4pPr>
            <a:lvl5pPr marL="1371443" indent="0">
              <a:buNone/>
              <a:defRPr sz="1200"/>
            </a:lvl5pPr>
            <a:lvl6pPr marL="1714303" indent="0">
              <a:buNone/>
              <a:defRPr sz="1200"/>
            </a:lvl6pPr>
            <a:lvl7pPr marL="2057164" indent="0">
              <a:buNone/>
              <a:defRPr sz="1200"/>
            </a:lvl7pPr>
            <a:lvl8pPr marL="2400024" indent="0">
              <a:buNone/>
              <a:defRPr sz="1200"/>
            </a:lvl8pPr>
            <a:lvl9pPr marL="2742885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478207" y="4781081"/>
            <a:ext cx="2685357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861" indent="0">
              <a:buNone/>
              <a:defRPr sz="900"/>
            </a:lvl2pPr>
            <a:lvl3pPr marL="685722" indent="0">
              <a:buNone/>
              <a:defRPr sz="750"/>
            </a:lvl3pPr>
            <a:lvl4pPr marL="1028582" indent="0">
              <a:buNone/>
              <a:defRPr sz="675"/>
            </a:lvl4pPr>
            <a:lvl5pPr marL="1371443" indent="0">
              <a:buNone/>
              <a:defRPr sz="675"/>
            </a:lvl5pPr>
            <a:lvl6pPr marL="1714303" indent="0">
              <a:buNone/>
              <a:defRPr sz="675"/>
            </a:lvl6pPr>
            <a:lvl7pPr marL="2057164" indent="0">
              <a:buNone/>
              <a:defRPr sz="675"/>
            </a:lvl7pPr>
            <a:lvl8pPr marL="2400024" indent="0">
              <a:buNone/>
              <a:defRPr sz="675"/>
            </a:lvl8pPr>
            <a:lvl9pPr marL="2742885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B22E-5477-4360-B077-948AC85C2373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0F861-28D2-423F-8AFA-03863AD22B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436940"/>
      </p:ext>
    </p:extLst>
  </p:cSld>
  <p:clrMapOvr>
    <a:masterClrMapping/>
  </p:clrMapOvr>
  <p:transition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742443" y="2367095"/>
            <a:ext cx="8421117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B22E-5477-4360-B077-948AC85C2373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0F861-28D2-423F-8AFA-03863AD22B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4365"/>
      </p:ext>
    </p:extLst>
  </p:cSld>
  <p:clrMapOvr>
    <a:masterClrMapping/>
  </p:clrMapOvr>
  <p:transition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609603"/>
            <a:ext cx="2074578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742443" y="609603"/>
            <a:ext cx="6222713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B22E-5477-4360-B077-948AC85C2373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0F861-28D2-423F-8AFA-03863AD22B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049111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742444" y="2367093"/>
            <a:ext cx="842061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B22E-5477-4360-B077-948AC85C2373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0F861-28D2-423F-8AFA-03863AD22B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921850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45" y="828567"/>
            <a:ext cx="8410799" cy="2736819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45" y="3657459"/>
            <a:ext cx="8410799" cy="1368183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3428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2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8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8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B22E-5477-4360-B077-948AC85C2373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0F861-28D2-423F-8AFA-03863AD22B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75073"/>
      </p:ext>
    </p:extLst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42443" y="618521"/>
            <a:ext cx="8421117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742440" y="2367093"/>
            <a:ext cx="4148647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014912" y="2367093"/>
            <a:ext cx="4148138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B22E-5477-4360-B077-948AC85C2373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0F861-28D2-423F-8AFA-03863AD22B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345376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42443" y="618521"/>
            <a:ext cx="8421117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1392" y="2371018"/>
            <a:ext cx="3959699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1950" b="0">
                <a:solidFill>
                  <a:schemeClr val="tx1"/>
                </a:solidFill>
              </a:defRPr>
            </a:lvl1pPr>
            <a:lvl2pPr marL="342861" indent="0">
              <a:buNone/>
              <a:defRPr sz="1500" b="1"/>
            </a:lvl2pPr>
            <a:lvl3pPr marL="685722" indent="0">
              <a:buNone/>
              <a:defRPr sz="1350" b="1"/>
            </a:lvl3pPr>
            <a:lvl4pPr marL="1028582" indent="0">
              <a:buNone/>
              <a:defRPr sz="1200" b="1"/>
            </a:lvl4pPr>
            <a:lvl5pPr marL="1371443" indent="0">
              <a:buNone/>
              <a:defRPr sz="1200" b="1"/>
            </a:lvl5pPr>
            <a:lvl6pPr marL="1714303" indent="0">
              <a:buNone/>
              <a:defRPr sz="1200" b="1"/>
            </a:lvl6pPr>
            <a:lvl7pPr marL="2057164" indent="0">
              <a:buNone/>
              <a:defRPr sz="1200" b="1"/>
            </a:lvl7pPr>
            <a:lvl8pPr marL="2400024" indent="0">
              <a:buNone/>
              <a:defRPr sz="1200" b="1"/>
            </a:lvl8pPr>
            <a:lvl9pPr marL="2742885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742441" y="3051013"/>
            <a:ext cx="414864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97097" y="2371018"/>
            <a:ext cx="396646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1950" b="0">
                <a:solidFill>
                  <a:schemeClr val="tx1"/>
                </a:solidFill>
              </a:defRPr>
            </a:lvl1pPr>
            <a:lvl2pPr marL="342861" indent="0">
              <a:buNone/>
              <a:defRPr sz="1500" b="1"/>
            </a:lvl2pPr>
            <a:lvl3pPr marL="685722" indent="0">
              <a:buNone/>
              <a:defRPr sz="1350" b="1"/>
            </a:lvl3pPr>
            <a:lvl4pPr marL="1028582" indent="0">
              <a:buNone/>
              <a:defRPr sz="1200" b="1"/>
            </a:lvl4pPr>
            <a:lvl5pPr marL="1371443" indent="0">
              <a:buNone/>
              <a:defRPr sz="1200" b="1"/>
            </a:lvl5pPr>
            <a:lvl6pPr marL="1714303" indent="0">
              <a:buNone/>
              <a:defRPr sz="1200" b="1"/>
            </a:lvl6pPr>
            <a:lvl7pPr marL="2057164" indent="0">
              <a:buNone/>
              <a:defRPr sz="1200" b="1"/>
            </a:lvl7pPr>
            <a:lvl8pPr marL="2400024" indent="0">
              <a:buNone/>
              <a:defRPr sz="1200" b="1"/>
            </a:lvl8pPr>
            <a:lvl9pPr marL="2742885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014913" y="3051013"/>
            <a:ext cx="4148138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B22E-5477-4360-B077-948AC85C2373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0F861-28D2-423F-8AFA-03863AD22B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03589"/>
      </p:ext>
    </p:extLst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B22E-5477-4360-B077-948AC85C2373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0F861-28D2-423F-8AFA-03863AD22B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561064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B22E-5477-4360-B077-948AC85C2373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0F861-28D2-423F-8AFA-03863AD22B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471992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45" y="609601"/>
            <a:ext cx="3197747" cy="2023252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4125927" y="609601"/>
            <a:ext cx="503763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2447" y="2632852"/>
            <a:ext cx="3197747" cy="3158348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861" indent="0">
              <a:buNone/>
              <a:defRPr sz="1050"/>
            </a:lvl2pPr>
            <a:lvl3pPr marL="685722" indent="0">
              <a:buNone/>
              <a:defRPr sz="900"/>
            </a:lvl3pPr>
            <a:lvl4pPr marL="1028582" indent="0">
              <a:buNone/>
              <a:defRPr sz="750"/>
            </a:lvl4pPr>
            <a:lvl5pPr marL="1371443" indent="0">
              <a:buNone/>
              <a:defRPr sz="750"/>
            </a:lvl5pPr>
            <a:lvl6pPr marL="1714303" indent="0">
              <a:buNone/>
              <a:defRPr sz="750"/>
            </a:lvl6pPr>
            <a:lvl7pPr marL="2057164" indent="0">
              <a:buNone/>
              <a:defRPr sz="750"/>
            </a:lvl7pPr>
            <a:lvl8pPr marL="2400024" indent="0">
              <a:buNone/>
              <a:defRPr sz="750"/>
            </a:lvl8pPr>
            <a:lvl9pPr marL="2742885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B22E-5477-4360-B077-948AC85C2373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0F861-28D2-423F-8AFA-03863AD22B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314031"/>
      </p:ext>
    </p:extLst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43" y="609600"/>
            <a:ext cx="4473754" cy="2023254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21293" y="609603"/>
            <a:ext cx="325633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2400"/>
            </a:lvl1pPr>
            <a:lvl2pPr marL="342861" indent="0">
              <a:buNone/>
              <a:defRPr sz="2100"/>
            </a:lvl2pPr>
            <a:lvl3pPr marL="685722" indent="0">
              <a:buNone/>
              <a:defRPr sz="1800"/>
            </a:lvl3pPr>
            <a:lvl4pPr marL="1028582" indent="0">
              <a:buNone/>
              <a:defRPr sz="1500"/>
            </a:lvl4pPr>
            <a:lvl5pPr marL="1371443" indent="0">
              <a:buNone/>
              <a:defRPr sz="1500"/>
            </a:lvl5pPr>
            <a:lvl6pPr marL="1714303" indent="0">
              <a:buNone/>
              <a:defRPr sz="1500"/>
            </a:lvl6pPr>
            <a:lvl7pPr marL="2057164" indent="0">
              <a:buNone/>
              <a:defRPr sz="1500"/>
            </a:lvl7pPr>
            <a:lvl8pPr marL="2400024" indent="0">
              <a:buNone/>
              <a:defRPr sz="1500"/>
            </a:lvl8pPr>
            <a:lvl9pPr marL="2742885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2458" y="2632856"/>
            <a:ext cx="4473738" cy="3158347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861" indent="0">
              <a:buNone/>
              <a:defRPr sz="1050"/>
            </a:lvl2pPr>
            <a:lvl3pPr marL="685722" indent="0">
              <a:buNone/>
              <a:defRPr sz="900"/>
            </a:lvl3pPr>
            <a:lvl4pPr marL="1028582" indent="0">
              <a:buNone/>
              <a:defRPr sz="750"/>
            </a:lvl4pPr>
            <a:lvl5pPr marL="1371443" indent="0">
              <a:buNone/>
              <a:defRPr sz="750"/>
            </a:lvl5pPr>
            <a:lvl6pPr marL="1714303" indent="0">
              <a:buNone/>
              <a:defRPr sz="750"/>
            </a:lvl6pPr>
            <a:lvl7pPr marL="2057164" indent="0">
              <a:buNone/>
              <a:defRPr sz="750"/>
            </a:lvl7pPr>
            <a:lvl8pPr marL="2400024" indent="0">
              <a:buNone/>
              <a:defRPr sz="750"/>
            </a:lvl8pPr>
            <a:lvl9pPr marL="2742885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B22E-5477-4360-B077-948AC85C2373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0F861-28D2-423F-8AFA-03863AD22B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221417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2000">
              <a:srgbClr val="FFFF00"/>
            </a:gs>
            <a:gs pos="0">
              <a:schemeClr val="accent6">
                <a:lumMod val="0"/>
                <a:lumOff val="100000"/>
              </a:schemeClr>
            </a:gs>
            <a:gs pos="91000">
              <a:schemeClr val="accent6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906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2443" y="618521"/>
            <a:ext cx="8421117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43" y="2367095"/>
            <a:ext cx="8421117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38974" y="5883279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F8F5B22E-5477-4360-B077-948AC85C2373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2446" y="5883279"/>
            <a:ext cx="5421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2639" y="5883279"/>
            <a:ext cx="6209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2660F861-28D2-423F-8AFA-03863AD22B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941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  <p:sldLayoutId id="2147483927" r:id="rId15"/>
    <p:sldLayoutId id="2147483928" r:id="rId16"/>
    <p:sldLayoutId id="2147483929" r:id="rId17"/>
  </p:sldLayoutIdLst>
  <p:transition>
    <p:dissolve/>
  </p:transition>
  <p:txStyles>
    <p:titleStyle>
      <a:lvl1pPr algn="ctr" defTabSz="685722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30" indent="-171430" algn="l" defTabSz="685722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15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290" indent="-171430" algn="l" defTabSz="685722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3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151" indent="-171430" algn="l" defTabSz="685722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2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013" indent="-171430" algn="l" defTabSz="685722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2873" indent="-171430" algn="l" defTabSz="685722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734" indent="-171430" algn="l" defTabSz="685722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595" indent="-171430" algn="l" defTabSz="685722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456" indent="-171430" algn="l" defTabSz="685722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316" indent="-171430" algn="l" defTabSz="685722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1" algn="l" defTabSz="6857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22" algn="l" defTabSz="6857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82" algn="l" defTabSz="6857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43" algn="l" defTabSz="6857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03" algn="l" defTabSz="6857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64" algn="l" defTabSz="6857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24" algn="l" defTabSz="6857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85" algn="l" defTabSz="6857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313452"/>
            <a:ext cx="4051300" cy="2893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100" y="444501"/>
            <a:ext cx="9499600" cy="213360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«Экспериментирование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Кинетическим Песком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детьми раннего возраста»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771900" y="5537200"/>
            <a:ext cx="5969000" cy="838200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Подготовили: Соломанина И. В.,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Тувышкина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А. В.</a:t>
            </a:r>
          </a:p>
          <a:p>
            <a:pPr marL="0" indent="0"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035435"/>
      </p:ext>
    </p:extLst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9" y="2421683"/>
            <a:ext cx="3255565" cy="4340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42443" y="195944"/>
            <a:ext cx="8421117" cy="587827"/>
          </a:xfrm>
        </p:spPr>
        <p:txBody>
          <a:bodyPr>
            <a:normAutofit fontScale="90000"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3541" y="776537"/>
            <a:ext cx="90871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«Мы - кондитеры»</a:t>
            </a:r>
          </a:p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продолжать знакомить со свойствами кинетического песка – держит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форму.</a:t>
            </a:r>
            <a:endParaRPr lang="ru-R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40" y="2421683"/>
            <a:ext cx="2865459" cy="2761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041" y="1523511"/>
            <a:ext cx="3651647" cy="3068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827701" y="-216191"/>
            <a:ext cx="8523563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«Трафареты»</a:t>
            </a: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1" i="1" u="sng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продолжать закреплять представление о свойстве 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кинетического песка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– сохранять форму отпечатка; учить пользоваться трафаретами;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2178051"/>
            <a:ext cx="3940174" cy="409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2178051"/>
            <a:ext cx="3784598" cy="431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/>
          <p:cNvSpPr>
            <a:spLocks noChangeArrowheads="1"/>
          </p:cNvSpPr>
          <p:nvPr/>
        </p:nvSpPr>
        <p:spPr bwMode="auto">
          <a:xfrm>
            <a:off x="457200" y="-213732"/>
            <a:ext cx="8841232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600" b="1" i="1" dirty="0">
              <a:solidFill>
                <a:srgbClr val="11111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«Отпечатки»</a:t>
            </a: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продолжать закреплять представление о свойстве песка - оставляет отпечатки; развитие тактильного восприятия, формирование нестандартного творческого мышления.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3301998"/>
            <a:ext cx="4940300" cy="28978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ChangeArrowheads="1"/>
          </p:cNvSpPr>
          <p:nvPr/>
        </p:nvSpPr>
        <p:spPr bwMode="auto">
          <a:xfrm>
            <a:off x="528320" y="53812"/>
            <a:ext cx="8840555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Опыт «Кнопочки»</a:t>
            </a: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закреплять представление о</a:t>
            </a:r>
            <a:r>
              <a:rPr lang="ru-RU" sz="2000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свойстве 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кинетического песка – оставляет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отпечатки на песке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 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сосредоточенности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концентрации внимания, аккуратности.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2315344"/>
            <a:ext cx="5816600" cy="4110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74869" y="151932"/>
            <a:ext cx="861161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i="1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Опыт «Прятки»</a:t>
            </a:r>
          </a:p>
          <a:p>
            <a:pPr lvl="0" indent="228600" algn="ctr" fontAlgn="base">
              <a:spcBef>
                <a:spcPct val="0"/>
              </a:spcBef>
              <a:spcAft>
                <a:spcPct val="0"/>
              </a:spcAft>
            </a:pPr>
            <a:endParaRPr lang="ru-RU" sz="32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u="sng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</a:t>
            </a:r>
            <a:r>
              <a:rPr lang="ru-RU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 </a:t>
            </a:r>
            <a:r>
              <a:rPr lang="ru-RU" b="1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</a:t>
            </a:r>
            <a:r>
              <a:rPr lang="ru-RU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осязательного чувства </a:t>
            </a:r>
            <a:r>
              <a:rPr lang="ru-RU" b="1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ребенка</a:t>
            </a:r>
            <a:r>
              <a:rPr lang="ru-RU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и мелкой моторики рук; </a:t>
            </a:r>
            <a:r>
              <a:rPr lang="ru-RU" b="1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сосредоточенности</a:t>
            </a:r>
            <a:r>
              <a:rPr lang="ru-RU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2400299"/>
            <a:ext cx="4559300" cy="3419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285" y="2898775"/>
            <a:ext cx="4521200" cy="3390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385234" y="-144843"/>
            <a:ext cx="8310033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Опыт «Фигуры»</a:t>
            </a: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2286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продолжать закреплять представление о</a:t>
            </a:r>
            <a:r>
              <a:rPr lang="ru-RU" sz="2000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свойствах 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кинетического песка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– оставлять отпечатки и держать форму</a:t>
            </a:r>
            <a:r>
              <a:rPr lang="ru-RU" sz="2000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изучение геометрических фигур;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2260599"/>
            <a:ext cx="6781800" cy="4267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446" y="228600"/>
            <a:ext cx="8194969" cy="2095500"/>
          </a:xfrm>
        </p:spPr>
        <p:txBody>
          <a:bodyPr>
            <a:normAutofit fontScale="90000"/>
          </a:bodyPr>
          <a:lstStyle/>
          <a:p>
            <a:r>
              <a:rPr lang="ru-RU" sz="4000" b="1" i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i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i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i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i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i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Играем в сказку»</a:t>
            </a:r>
            <a:br>
              <a:rPr lang="ru-RU" sz="4000" b="1" i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i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cap="none" dirty="0" smtClean="0">
                <a:latin typeface="Times New Roman" pitchFamily="18" charset="0"/>
                <a:cs typeface="Times New Roman" pitchFamily="18" charset="0"/>
              </a:rPr>
              <a:t>Цель: закрепление свойств кинетического песка, держит форму, способность слипаться, </a:t>
            </a:r>
            <a:br>
              <a:rPr lang="ru-RU" sz="220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cap="none" dirty="0" smtClean="0">
                <a:latin typeface="Times New Roman" pitchFamily="18" charset="0"/>
                <a:cs typeface="Times New Roman" pitchFamily="18" charset="0"/>
              </a:rPr>
              <a:t> развитие коммуникативных навыков. </a:t>
            </a:r>
            <a:r>
              <a:rPr lang="ru-RU" sz="2200" b="1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cap="none" dirty="0" smtClean="0">
                <a:latin typeface="Times New Roman" pitchFamily="18" charset="0"/>
                <a:cs typeface="Times New Roman" pitchFamily="18" charset="0"/>
              </a:rPr>
            </a:br>
            <a:endParaRPr lang="ru-RU" sz="2200" cap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42445" y="2145324"/>
            <a:ext cx="8410799" cy="17373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98" y="2785532"/>
            <a:ext cx="4445001" cy="37967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0" y="2785532"/>
            <a:ext cx="3746500" cy="37967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585811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5046" y="633046"/>
            <a:ext cx="906949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Таким образом мы делаем вывод, что в ходе нашей работы дети знакомятся :  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 основными свойствами кинетического песка;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правилами и  способами работы  с песком;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учатся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создавать собственные песочные композиции и подбирать необходимый материал (игрушки) для игры с кинетическим песком. 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В результате чего у них развиваются: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познавательные  процессы (восприятие, внимание, воображение, память, мышление, речь);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тактильная «чувствительность»  как основа развития «ручного» интеллекта ребенка;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творческие способности (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креативность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или оригинальность мышления,  воображение);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речевые и коммуникативные  навыки; 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расширяется   словарный запас детей;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совершенствуется игровая деятельность;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укрепляется психическое здоровья ребенка.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742443" y="177800"/>
            <a:ext cx="8421117" cy="685800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Результаты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20452" y="839756"/>
            <a:ext cx="978554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r>
              <a:rPr lang="ru-RU" sz="5400" b="0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ru-RU" sz="54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9" name="AutoShape 3" descr="Картинки по запросу"/>
          <p:cNvSpPr>
            <a:spLocks noChangeAspect="1" noChangeArrowheads="1"/>
          </p:cNvSpPr>
          <p:nvPr/>
        </p:nvSpPr>
        <p:spPr bwMode="auto">
          <a:xfrm>
            <a:off x="224719" y="-100012"/>
            <a:ext cx="440267" cy="21101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1" name="AutoShape 5" descr="Картинки по запросу"/>
          <p:cNvSpPr>
            <a:spLocks noChangeAspect="1" noChangeArrowheads="1"/>
          </p:cNvSpPr>
          <p:nvPr/>
        </p:nvSpPr>
        <p:spPr bwMode="auto">
          <a:xfrm>
            <a:off x="224719" y="-100012"/>
            <a:ext cx="440267" cy="21101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3" name="AutoShape 7" descr="Картинки по запросу"/>
          <p:cNvSpPr>
            <a:spLocks noChangeAspect="1" noChangeArrowheads="1"/>
          </p:cNvSpPr>
          <p:nvPr/>
        </p:nvSpPr>
        <p:spPr bwMode="auto">
          <a:xfrm>
            <a:off x="224719" y="-100012"/>
            <a:ext cx="440267" cy="21101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5" name="AutoShape 9" descr="Картинки по запросу"/>
          <p:cNvSpPr>
            <a:spLocks noChangeAspect="1" noChangeArrowheads="1"/>
          </p:cNvSpPr>
          <p:nvPr/>
        </p:nvSpPr>
        <p:spPr bwMode="auto">
          <a:xfrm>
            <a:off x="224719" y="-100012"/>
            <a:ext cx="440267" cy="21101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7" name="AutoShape 11" descr="Картинки по запросу"/>
          <p:cNvSpPr>
            <a:spLocks noChangeAspect="1" noChangeArrowheads="1"/>
          </p:cNvSpPr>
          <p:nvPr/>
        </p:nvSpPr>
        <p:spPr bwMode="auto">
          <a:xfrm>
            <a:off x="224719" y="-100012"/>
            <a:ext cx="440267" cy="21101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9" name="AutoShape 13" descr="Картинки по запросу"/>
          <p:cNvSpPr>
            <a:spLocks noChangeAspect="1" noChangeArrowheads="1"/>
          </p:cNvSpPr>
          <p:nvPr/>
        </p:nvSpPr>
        <p:spPr bwMode="auto">
          <a:xfrm>
            <a:off x="224719" y="-100012"/>
            <a:ext cx="440267" cy="21101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51" name="AutoShape 15" descr="Картинки по запросу"/>
          <p:cNvSpPr>
            <a:spLocks noChangeAspect="1" noChangeArrowheads="1"/>
          </p:cNvSpPr>
          <p:nvPr/>
        </p:nvSpPr>
        <p:spPr bwMode="auto">
          <a:xfrm>
            <a:off x="224719" y="-100012"/>
            <a:ext cx="440267" cy="21101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53" name="AutoShape 17" descr="Картинки по запросу"/>
          <p:cNvSpPr>
            <a:spLocks noChangeAspect="1" noChangeArrowheads="1"/>
          </p:cNvSpPr>
          <p:nvPr/>
        </p:nvSpPr>
        <p:spPr bwMode="auto">
          <a:xfrm>
            <a:off x="224719" y="-100012"/>
            <a:ext cx="440267" cy="21101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55" name="AutoShape 19" descr="Картинки по запросу"/>
          <p:cNvSpPr>
            <a:spLocks noChangeAspect="1" noChangeArrowheads="1"/>
          </p:cNvSpPr>
          <p:nvPr/>
        </p:nvSpPr>
        <p:spPr bwMode="auto">
          <a:xfrm>
            <a:off x="224719" y="-100012"/>
            <a:ext cx="440267" cy="21101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2" descr="Картинки по запросу картинки кинетического пес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403" y="3823117"/>
            <a:ext cx="4725007" cy="271459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4" name="Picture 8" descr="Картинки по запросу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6389" y="1409282"/>
            <a:ext cx="4815415" cy="2980592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12256118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2194780"/>
            <a:ext cx="5391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0" name="AutoShape 2" descr="Картинки по запросу картинки агрессивных детей"/>
          <p:cNvSpPr>
            <a:spLocks noChangeAspect="1" noChangeArrowheads="1"/>
          </p:cNvSpPr>
          <p:nvPr/>
        </p:nvSpPr>
        <p:spPr bwMode="auto">
          <a:xfrm>
            <a:off x="224719" y="-100012"/>
            <a:ext cx="440267" cy="21101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2" name="AutoShape 4" descr="Картинки по запросу картинки агрессивных детей"/>
          <p:cNvSpPr>
            <a:spLocks noChangeAspect="1" noChangeArrowheads="1"/>
          </p:cNvSpPr>
          <p:nvPr/>
        </p:nvSpPr>
        <p:spPr bwMode="auto">
          <a:xfrm>
            <a:off x="224719" y="-100012"/>
            <a:ext cx="440267" cy="21101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4" name="AutoShape 6" descr="Картинки по запросу картинки агрессивных детей"/>
          <p:cNvSpPr>
            <a:spLocks noChangeAspect="1" noChangeArrowheads="1"/>
          </p:cNvSpPr>
          <p:nvPr/>
        </p:nvSpPr>
        <p:spPr bwMode="auto">
          <a:xfrm>
            <a:off x="224719" y="-100012"/>
            <a:ext cx="440267" cy="21101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6" name="AutoShape 8" descr="Картинки по запросу картинки агрессивных детей"/>
          <p:cNvSpPr>
            <a:spLocks noChangeAspect="1" noChangeArrowheads="1"/>
          </p:cNvSpPr>
          <p:nvPr/>
        </p:nvSpPr>
        <p:spPr bwMode="auto">
          <a:xfrm>
            <a:off x="224719" y="-100012"/>
            <a:ext cx="440267" cy="21101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8" name="AutoShape 10" descr="Картинки по запросу картинки агрессивных детей"/>
          <p:cNvSpPr>
            <a:spLocks noChangeAspect="1" noChangeArrowheads="1"/>
          </p:cNvSpPr>
          <p:nvPr/>
        </p:nvSpPr>
        <p:spPr bwMode="auto">
          <a:xfrm>
            <a:off x="224719" y="-100012"/>
            <a:ext cx="440267" cy="21101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91848" y="328743"/>
            <a:ext cx="8742438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</a:p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Ведущим познавательным процессом в раннем возрасте является восприятие. Восприятие мира ребенком на втором и третьем году жизни идет через чувства и ощущения.  Как показывает практика, если ребенка в раннем возрасте не научить обследовательским действиям, умению наблюдать, то в дальнейшем он не всегда проявляет устойчивый интерес к деятельности, испытывает чувство страха при ознакомлении с новым предметом. </a:t>
            </a:r>
          </a:p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Исходя из актуальности приоритетного направления,  понимая, какое значение имеет детское экспериментирование в развитии интеллектуальных способностей, стремясь создать условия для исследовательской активности ребёнка, нами была сформулирована цель нашей работы: развитие познавательной активности  и познавательного интереса детей раннего возраста в процессе экспериментирования с кинетическим песком.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 idx="4294967295"/>
          </p:nvPr>
        </p:nvSpPr>
        <p:spPr>
          <a:xfrm>
            <a:off x="742443" y="1"/>
            <a:ext cx="8421117" cy="482320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98898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40917" y="1089676"/>
            <a:ext cx="4265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0" name="AutoShape 4" descr="Картинки по запросу"/>
          <p:cNvSpPr>
            <a:spLocks noChangeAspect="1" noChangeArrowheads="1"/>
          </p:cNvSpPr>
          <p:nvPr/>
        </p:nvSpPr>
        <p:spPr bwMode="auto">
          <a:xfrm>
            <a:off x="224719" y="-100012"/>
            <a:ext cx="440267" cy="21101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2" name="AutoShape 6" descr="Картинки по запросу"/>
          <p:cNvSpPr>
            <a:spLocks noChangeAspect="1" noChangeArrowheads="1"/>
          </p:cNvSpPr>
          <p:nvPr/>
        </p:nvSpPr>
        <p:spPr bwMode="auto">
          <a:xfrm>
            <a:off x="224719" y="-100012"/>
            <a:ext cx="440267" cy="21101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34608" y="1358940"/>
            <a:ext cx="852230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Развитие познавательной активности и познавательного интереса детей раннего возраста в процессе экспериментирования с кинетическим песком.</a:t>
            </a:r>
          </a:p>
          <a:p>
            <a:pPr algn="just"/>
            <a:endParaRPr lang="ru-RU" sz="2800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 idx="4294967295"/>
          </p:nvPr>
        </p:nvSpPr>
        <p:spPr>
          <a:xfrm>
            <a:off x="742443" y="602901"/>
            <a:ext cx="8421117" cy="633046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972" y="3640015"/>
            <a:ext cx="6439869" cy="2627643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75501939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7372" y="1220875"/>
            <a:ext cx="91512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Образовательные: 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знакомить детей со свойствами кинетического песка.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побуждать детей к самостоятельному экспериментированию с разнообразными дидактическими материалами.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Учить правилам безопасного поведения в действиях с кинетическим песком.</a:t>
            </a:r>
          </a:p>
          <a:p>
            <a:pPr algn="just">
              <a:buNone/>
            </a:pP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Развивающие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развивать мелкую моторику рук</a:t>
            </a:r>
            <a:endParaRPr lang="ru-RU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обогащать и активизировать словарь детей. </a:t>
            </a:r>
          </a:p>
          <a:p>
            <a:pPr algn="just">
              <a:buNone/>
            </a:pP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Воспитательные: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Способствовать обогащению непосредственного чувственного опыта детей.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742443" y="618522"/>
            <a:ext cx="8421117" cy="451628"/>
          </a:xfrm>
        </p:spPr>
        <p:txBody>
          <a:bodyPr/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Задачи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 descr="0_833e9_d1cacb4b_orig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869" y="5629891"/>
            <a:ext cx="8453120" cy="1116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227" y="3703853"/>
            <a:ext cx="8736971" cy="298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42443" y="422031"/>
            <a:ext cx="8421117" cy="783771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Состав кинетического песка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2641" y="964642"/>
            <a:ext cx="9056915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Кинетический песок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– сказочный материал для 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работы с ребенком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Кинетический песок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на 98% состоит из обычного кварцевого песка и на 2% - из силиконового полимера. На первый взгляд он напоминает влажный морской 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песок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но как только берёшь его в руки — проявляются его необычные свойства. </a:t>
            </a:r>
            <a:endParaRPr lang="ru-RU" sz="24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42443" y="226089"/>
            <a:ext cx="8421117" cy="798843"/>
          </a:xfrm>
        </p:spPr>
        <p:txBody>
          <a:bodyPr/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Свойства Кинетического песка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7372" y="874207"/>
            <a:ext cx="89940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Кинетический песок как магнит притягивает к себе детские ручки .</a:t>
            </a:r>
          </a:p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Он рыхлый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но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из него можно строить;</a:t>
            </a:r>
          </a:p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так же можно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лепить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 нем можно рисовать;</a:t>
            </a:r>
          </a:p>
          <a:p>
            <a:pPr algn="just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его можно резать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just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выдавливать строгие формы;</a:t>
            </a:r>
          </a:p>
          <a:p>
            <a:pPr algn="just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он пластичен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и в то же время"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текуч"</a:t>
            </a:r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он приятен на ощупь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не оставляет следов на руках.  </a:t>
            </a:r>
          </a:p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Просыпанный на пол материал не разлетается на отдельные частицы, а сохраняется в виде компактной массы, которую легко собрать и использовать повторно.  При смешивании двух цветов песка, он  соединяется в единую массу, в тоже время частицы песка не смешиваются и легко отделяются друг от друга.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42443" y="298939"/>
            <a:ext cx="8421117" cy="597877"/>
          </a:xfrm>
        </p:spPr>
        <p:txBody>
          <a:bodyPr/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Преимущества кинетического песка 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6822" y="896816"/>
            <a:ext cx="9410700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Не липнет к одежде, полу, рукам.</a:t>
            </a:r>
          </a:p>
          <a:p>
            <a:pPr lvl="0" algn="just"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Не засыхает и Не пылит.</a:t>
            </a:r>
          </a:p>
          <a:p>
            <a:pPr lvl="0" algn="just"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Срок эксплуатации может достигать до 5 лет.</a:t>
            </a:r>
          </a:p>
          <a:p>
            <a:pPr lvl="0" algn="just"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Из него получаются идеально ровные и красивые фигуры.</a:t>
            </a:r>
          </a:p>
          <a:p>
            <a:pPr lvl="0" algn="just"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Стойкий к воздействию воды.</a:t>
            </a:r>
          </a:p>
          <a:p>
            <a:pPr lvl="0" algn="just">
              <a:lnSpc>
                <a:spcPct val="120000"/>
              </a:lnSpc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Нетоксичен, не вызывает аллергии, бактерии в нем не живут, поэтому он безопасен и безвреден  для детей с раннего возраста.</a:t>
            </a:r>
          </a:p>
          <a:p>
            <a:pPr lvl="0" algn="just">
              <a:lnSpc>
                <a:spcPct val="120000"/>
              </a:lnSpc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 случае неосторожного заглатывания песка - силикон и кварц не взаимодействуют с желудочным соком и через определенное время выходят из организма естественным путем, не вызывая дискомфорт.</a:t>
            </a:r>
          </a:p>
          <a:p>
            <a:pPr lvl="0" algn="just">
              <a:lnSpc>
                <a:spcPct val="120000"/>
              </a:lnSpc>
            </a:pP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6" descr="0_833e9_d1cacb4b_orig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5609492"/>
            <a:ext cx="9282289" cy="113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832160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443" y="738555"/>
            <a:ext cx="9045121" cy="1989573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«Самая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лучшая игрушка для детей – кучка песка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К.Д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Ушинский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 descr="8 идей игр с кинетическим песком"/>
          <p:cNvPicPr/>
          <p:nvPr/>
        </p:nvPicPr>
        <p:blipFill>
          <a:blip r:embed="rId2" cstate="print"/>
          <a:srcRect t="21698"/>
          <a:stretch>
            <a:fillRect/>
          </a:stretch>
        </p:blipFill>
        <p:spPr bwMode="auto">
          <a:xfrm>
            <a:off x="1504245" y="3683978"/>
            <a:ext cx="6677376" cy="17875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2754504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42443" y="253220"/>
            <a:ext cx="8421117" cy="751214"/>
          </a:xfrm>
        </p:spPr>
        <p:txBody>
          <a:bodyPr>
            <a:normAutofit fontScale="90000"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Опыты с кинетическим песком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99381" y="672614"/>
            <a:ext cx="935126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«Здравствуй,</a:t>
            </a:r>
            <a:r>
              <a:rPr kumimoji="0" lang="ru-RU" sz="3600" b="1" i="1" u="none" strike="noStrike" cap="none" normalizeH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песок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знакомство со свойствами 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кинетического песка</a:t>
            </a:r>
            <a:r>
              <a:rPr lang="ru-RU" sz="2000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6" descr="0_833e9_d1cacb4b_orig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5609492"/>
            <a:ext cx="9282289" cy="113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096" y="2270366"/>
            <a:ext cx="5014149" cy="37606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 descr="C:\Users\Acer\Downloads\20231116_0905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626721"/>
            <a:ext cx="5013761" cy="37603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Капля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roplet" id="{8984A317-299A-4E50-B45D-BFC9EDE2337A}" vid="{C71B277C-C29A-4BA0-A7BA-43502DF21AB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2030</TotalTime>
  <Words>488</Words>
  <Application>Microsoft Office PowerPoint</Application>
  <PresentationFormat>Лист A4 (210x297 мм)</PresentationFormat>
  <Paragraphs>84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Капля</vt:lpstr>
      <vt:lpstr>«Экспериментирование  с Кинетическим Песком с детьми раннего возраста»</vt:lpstr>
      <vt:lpstr>Актуальность</vt:lpstr>
      <vt:lpstr>Цель</vt:lpstr>
      <vt:lpstr>Задачи</vt:lpstr>
      <vt:lpstr>Состав кинетического песка</vt:lpstr>
      <vt:lpstr>Свойства Кинетического песка</vt:lpstr>
      <vt:lpstr>Преимущества кинетического песка </vt:lpstr>
      <vt:lpstr>«Самая лучшая игрушка для детей – кучка песка!»  К.Д. Ушинский </vt:lpstr>
      <vt:lpstr>Опыты с кинетическим песком 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«Играем в сказку»  Цель: закрепление свойств кинетического песка, держит форму, способность слипаться,   развитие коммуникативных навыков.  </vt:lpstr>
      <vt:lpstr>Результаты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Acer</cp:lastModifiedBy>
  <cp:revision>216</cp:revision>
  <cp:lastPrinted>2019-02-25T10:47:08Z</cp:lastPrinted>
  <dcterms:created xsi:type="dcterms:W3CDTF">2016-01-30T12:26:10Z</dcterms:created>
  <dcterms:modified xsi:type="dcterms:W3CDTF">2023-11-19T14:37:57Z</dcterms:modified>
</cp:coreProperties>
</file>