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microsoft.com/office/2007/relationships/hdphoto" Target="../media/hdphoto7.wdp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46263">
            <a:off x="1619942" y="1840999"/>
            <a:ext cx="4680412" cy="2516212"/>
          </a:xfrm>
          <a:solidFill>
            <a:srgbClr val="FFCC66">
              <a:alpha val="61176"/>
            </a:srgbClr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«Интересное о </a:t>
            </a:r>
            <a:br>
              <a:rPr lang="ru-RU" sz="6000" b="1" dirty="0" smtClean="0">
                <a:solidFill>
                  <a:srgbClr val="00B050"/>
                </a:solidFill>
              </a:rPr>
            </a:br>
            <a:r>
              <a:rPr lang="ru-RU" sz="6000" b="1" dirty="0" smtClean="0">
                <a:solidFill>
                  <a:srgbClr val="00B050"/>
                </a:solidFill>
              </a:rPr>
              <a:t>растениях»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8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2016224" cy="37564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2845630" cy="3394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91" y="3717032"/>
            <a:ext cx="2962762" cy="29627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039" y="1775019"/>
            <a:ext cx="2098030" cy="209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1080">
            <a:off x="7561057" y="1918840"/>
            <a:ext cx="1413365" cy="175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699792" y="116632"/>
            <a:ext cx="0" cy="59046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570039" y="1484784"/>
            <a:ext cx="0" cy="51125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6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08" y="1458175"/>
            <a:ext cx="3351508" cy="340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6387" b="-3678"/>
          <a:stretch/>
        </p:blipFill>
        <p:spPr bwMode="auto">
          <a:xfrm>
            <a:off x="18193" y="429072"/>
            <a:ext cx="2973372" cy="298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41" y="3702562"/>
            <a:ext cx="3296441" cy="2966797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483768" y="116632"/>
            <a:ext cx="0" cy="54726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66" y="1192707"/>
            <a:ext cx="79375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64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36892" r="12154" b="783"/>
          <a:stretch/>
        </p:blipFill>
        <p:spPr>
          <a:xfrm>
            <a:off x="4067237" y="4810264"/>
            <a:ext cx="5076762" cy="20477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r="25802"/>
          <a:stretch/>
        </p:blipFill>
        <p:spPr bwMode="auto">
          <a:xfrm>
            <a:off x="0" y="4796658"/>
            <a:ext cx="4067237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7664" y="3595193"/>
            <a:ext cx="3347952" cy="3233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59" y="188640"/>
            <a:ext cx="3826443" cy="201708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934" flipH="1">
            <a:off x="-12344" y="159791"/>
            <a:ext cx="3932716" cy="207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792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97" r="92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01008"/>
            <a:ext cx="2267423" cy="2770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8"/>
          <a:stretch/>
        </p:blipFill>
        <p:spPr>
          <a:xfrm>
            <a:off x="7020272" y="1931041"/>
            <a:ext cx="2286000" cy="16073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0"/>
          <a:stretch/>
        </p:blipFill>
        <p:spPr bwMode="auto">
          <a:xfrm flipH="1">
            <a:off x="6013260" y="1896939"/>
            <a:ext cx="1961135" cy="168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3828" y="2026086"/>
            <a:ext cx="1573148" cy="1573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9174" l="0" r="99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0815"/>
            <a:ext cx="9144000" cy="2865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94670"/>
            <a:ext cx="5235780" cy="505622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7" r="59410"/>
          <a:stretch/>
        </p:blipFill>
        <p:spPr bwMode="auto">
          <a:xfrm>
            <a:off x="6026275" y="2996723"/>
            <a:ext cx="794496" cy="63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5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4468 C -0.02326 0.03542 -0.05174 0.07061 -0.0625 0.122 C -0.07378 0.17593 -0.06302 0.2257 -0.03802 0.23542 C -0.01267 0.24445 -0.00191 0.29468 -0.01319 0.34815 C -0.02413 0.39885 -0.0526 0.43519 -0.07778 0.42593 " pathEditMode="relative" rAng="6335568" ptsTypes="fffff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3"/>
          <a:stretch/>
        </p:blipFill>
        <p:spPr>
          <a:xfrm>
            <a:off x="2316142" y="498764"/>
            <a:ext cx="4445000" cy="6359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3"/>
          <a:stretch/>
        </p:blipFill>
        <p:spPr>
          <a:xfrm>
            <a:off x="0" y="4684115"/>
            <a:ext cx="3635896" cy="21738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84115"/>
            <a:ext cx="349188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350510" y="4869160"/>
            <a:ext cx="2376264" cy="17281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стрелка вверх/вниз 4"/>
          <p:cNvSpPr/>
          <p:nvPr/>
        </p:nvSpPr>
        <p:spPr>
          <a:xfrm>
            <a:off x="2240013" y="2035695"/>
            <a:ext cx="1034368" cy="2767283"/>
          </a:xfrm>
          <a:prstGeom prst="upDownArrow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6"/>
            <a:ext cx="1872208" cy="19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1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1757"/>
            <a:ext cx="4445000" cy="66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95" y="4593533"/>
            <a:ext cx="291465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67978" r="19467"/>
          <a:stretch/>
        </p:blipFill>
        <p:spPr bwMode="auto">
          <a:xfrm>
            <a:off x="6539344" y="4710165"/>
            <a:ext cx="2604655" cy="211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56792"/>
            <a:ext cx="3892587" cy="2651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t="3708" r="12342" b="1396"/>
          <a:stretch/>
        </p:blipFill>
        <p:spPr>
          <a:xfrm>
            <a:off x="5292081" y="251350"/>
            <a:ext cx="2232248" cy="4441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"/>
          <a:stretch/>
        </p:blipFill>
        <p:spPr>
          <a:xfrm>
            <a:off x="-18256" y="4593533"/>
            <a:ext cx="2915816" cy="22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3" b="95902" l="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70" y="5445224"/>
            <a:ext cx="5452830" cy="1488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5" y="4443979"/>
            <a:ext cx="3810008" cy="2414021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365" y="4443413"/>
            <a:ext cx="381000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237163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2276"/>
            <a:ext cx="1196752" cy="1196752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84" y="-99393"/>
            <a:ext cx="2757103" cy="275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18" b="89341" l="6957" r="91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02" y="1646847"/>
            <a:ext cx="3291957" cy="3256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482">
            <a:off x="5731678" y="4434191"/>
            <a:ext cx="424951" cy="674525"/>
          </a:xfrm>
          <a:prstGeom prst="rect">
            <a:avLst/>
          </a:prstGeom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346">
            <a:off x="6170368" y="4376158"/>
            <a:ext cx="429980" cy="5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0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07743 3.33333E-6 C 0.11215 3.33333E-6 0.15504 0.11342 0.15504 0.20555 L 0.15504 0.4113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3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3843 L -0.00035 0.31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523 L -0.00138 0.323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5606" b="38110"/>
          <a:stretch/>
        </p:blipFill>
        <p:spPr>
          <a:xfrm>
            <a:off x="3419872" y="2691635"/>
            <a:ext cx="2258291" cy="3690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" y="4443979"/>
            <a:ext cx="4703617" cy="241402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615" y="4477903"/>
            <a:ext cx="4706937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-171400"/>
            <a:ext cx="27559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Штриховая стрелка вправо 4"/>
          <p:cNvSpPr/>
          <p:nvPr/>
        </p:nvSpPr>
        <p:spPr>
          <a:xfrm rot="3095635">
            <a:off x="1516992" y="3039911"/>
            <a:ext cx="2448738" cy="505691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2884">
            <a:off x="5984354" y="410321"/>
            <a:ext cx="2386106" cy="239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Штриховая стрелка вправо 6"/>
          <p:cNvSpPr/>
          <p:nvPr/>
        </p:nvSpPr>
        <p:spPr>
          <a:xfrm rot="19310890">
            <a:off x="5552258" y="3436393"/>
            <a:ext cx="1368209" cy="61609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33" y="-253323"/>
            <a:ext cx="42370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4" b="973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600" y="714135"/>
            <a:ext cx="5325833" cy="6015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536" y="3613407"/>
            <a:ext cx="3583633" cy="3116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60" y="3284984"/>
            <a:ext cx="4982040" cy="326299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96" y="4952300"/>
            <a:ext cx="4706937" cy="193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4443412"/>
            <a:ext cx="4706937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171400"/>
            <a:ext cx="27559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6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3451" r="5795"/>
          <a:stretch/>
        </p:blipFill>
        <p:spPr>
          <a:xfrm>
            <a:off x="4139952" y="1611265"/>
            <a:ext cx="4860032" cy="49369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6837"/>
            <a:ext cx="4883843" cy="35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</Words>
  <Application>Microsoft Office PowerPoint</Application>
  <PresentationFormat>Экран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«Интересное о  растениях»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«Интересное о  растениях»</dc:title>
  <dc:creator>1</dc:creator>
  <cp:lastModifiedBy>1</cp:lastModifiedBy>
  <cp:revision>19</cp:revision>
  <dcterms:created xsi:type="dcterms:W3CDTF">2022-05-22T15:58:32Z</dcterms:created>
  <dcterms:modified xsi:type="dcterms:W3CDTF">2022-05-24T15:15:57Z</dcterms:modified>
</cp:coreProperties>
</file>