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7" r:id="rId4"/>
    <p:sldId id="268" r:id="rId5"/>
    <p:sldId id="269" r:id="rId6"/>
    <p:sldId id="272" r:id="rId7"/>
    <p:sldId id="271" r:id="rId8"/>
    <p:sldId id="270" r:id="rId9"/>
    <p:sldId id="273" r:id="rId10"/>
    <p:sldId id="274" r:id="rId11"/>
    <p:sldId id="275" r:id="rId12"/>
    <p:sldId id="276" r:id="rId13"/>
    <p:sldId id="279" r:id="rId14"/>
    <p:sldId id="278" r:id="rId15"/>
    <p:sldId id="280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абочий\Desktop\ekolya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78264"/>
            <a:ext cx="51816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971600" y="838201"/>
            <a:ext cx="7200800" cy="2819399"/>
            <a:chOff x="1115616" y="2146448"/>
            <a:chExt cx="7165477" cy="48566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2701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Спортивный зимний городок  </a:t>
              </a:r>
              <a:r>
                <a:rPr lang="ru-RU" sz="60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Эколят</a:t>
              </a: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- 2023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726872" y="5330953"/>
              <a:ext cx="3942964" cy="1672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Автор : </a:t>
              </a:r>
              <a:r>
                <a:rPr lang="ru-RU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педагогический </a:t>
              </a:r>
              <a:r>
                <a:rPr lang="ru-RU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коллектив, старший воспитатель Вершинина О.Н.</a:t>
              </a:r>
              <a:endParaRPr lang="ru-RU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МДОУ «Детский сад №88»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РМ </a:t>
              </a:r>
              <a:r>
                <a:rPr lang="ru-RU" dirty="0" err="1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г.Саранск</a:t>
              </a:r>
              <a:r>
                <a:rPr lang="ru-RU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 2023г.</a:t>
              </a:r>
              <a:endParaRPr lang="ru-RU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«ЗИМНЕЕ ОЗЕРО»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экологических представлений у детей среднего дошкольного возраста.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детей о состоянии воды в озере, выявить, есть ли жизнь в озере зимой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детей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Рабочий\Desktop\IMG_20230208_1041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657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абочий\Desktop\IMG_20230208_1036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657600" cy="439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2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ИНВЕНТАРЬ»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двигательных умений и навыков с использованием спортивного инвентаря, приобщение к здоровому образу жизни через игровую деятельность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оборудования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Рабочий\Desktop\IMG-6ea636479dc87a3e576d01cc237facfa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абочий\Desktop\IMG-fdc794629a04805001d0fb6e4b6c6b32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386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92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«ЛАБИРИНТ»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в здоровом образе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ориентироваться в пространстве;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совместному участию со сверстниками и лесными жителями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027" name="Picture 3" descr="C:\Users\Рабочий\Desktop\16757027426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038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абочий\Desktop\16757657097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38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4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КОЛЬЦА»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дошкольного возраста, благоприятных условий для  подвижных игр, физического развития детей, положительно- эмоционального настроя на двигательную активность во время прогулки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физические качества: ловкость, быстроту, выносливость во время подвижных игр.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Рабочий\Desktop\IMG-78295c360e137ed8bbb03c4bc6641ce5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бочий\Desktop\IMG-a29b304fe35b0839888724a0da82c35c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«ХОККЕЙ»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культуры,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интереса к движениям, здоровому образу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учить играть в хоккей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присутствием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 сказочных героев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друзей и защитников Природы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таких физически качеств детей, как быстрота, ловкость, сила, гибкость и выносливость;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6146" name="Picture 2" descr="C:\Users\Рабочий\Desktop\16758355974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абочий\Desktop\16758356324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«ЛЫЖНЯ»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здоровья детей, повышение двигательной активности посредством лыжной подготовки.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физические качества средствами лыжной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с участием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сказочных героев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друзей и защитников Природы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026" name="Picture 2" descr="C:\Users\Рабочий\Desktop\1675843297114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бочий\Desktop\16758432971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0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753719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зимний городок вызывает у детей положительный эмоциональный настрой, желание идти на прогулку, чтобы навестить своих сказочных героев. Снежные постройки способствуют не только физическому развитию детей, но и положительному эмоциональному настрою на двигательную активность во время прогулки, ребята с удовольствием обыгрывают снежные постройки, которые не только вносят разнообразие в детские игры, но и развивают художественный вкус. А также, дети активно принимают участие в природоохранной и экологической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430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экологического образования, экологической культуры и просвещения у детей дошкольного возраста. Развитие творческих и интеллектуальных способностей ребенка посредством участия в создании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«Снежного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городка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»……………………………...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286000"/>
            <a:ext cx="73914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замечать красоту зимней природы, формировать исследовательский и познавательный интерес в ходе экспериментирования со снегом, водой и льдом;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Прививать интерес к спорту, здоровому образу жизни, активизировать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;………………………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бережное отношение к природе и собственному здоровью (напоминать, как опасно есть снег и брать в рот сосульки и др. предметы), желание участвовать в трудовой деятельности, воспитывать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толерантность, дружеские отношения в игровых действиях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знакомство со сказочными  героями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друзьями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защитниками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477962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СЕРПАНТИН»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 развитию разнообразной двигательной деятельности детей на прогулке и интереса к ней, способствовать получению удовольствия и радости от двигательной деятельности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ловкость, быстроту,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Рабочий\Desktop\IMG-c9bb413015bd2b24294927fb962110a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038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абочий\Desktop\16757945341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886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«АЛЛЕЯ ДРУЖБЫ»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 дружеских взаимоотношений, уважение детей  друг к другу и взрослым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о дружбе;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углублять представление детей о доброте, как едином неотъемлемом качестве человека;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098" name="Picture 2" descr="C:\Users\Рабочий\Desktop\IMG-dd9264b91fbd2c0fbd295b80b8a359fe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038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абочий\Desktop\IMG-eb0d0dfa117311779a56e8cb7c21b870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38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2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ЭКСПЕРЕМЕНТЫ»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детей в процессе опытно –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 деятельности, стремление проявлять заботу о сохранении природы посредством игровых персонажей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об окружающем мире через знакомство с основными физическими свойствами и явлениями</a:t>
            </a:r>
            <a:r>
              <a:rPr lang="ru-RU" sz="2000" dirty="0"/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5" name="Picture 2" descr="C:\Users\Рабочий\Desktop\20230207_1052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038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Рабочий\Desktop\20230207_1046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38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2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«ПОЛОСА ПРЕПЯТСТВИЙ»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культуры и природоохранительной деятельности у детей среднего дошкольного возраста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познавательного интереса к миру природы, посредством участия в создании и обыгрывании построек «Снежного городка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3074" name="Picture 2" descr="C:\Users\Рабочий\Desktop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505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абочий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64033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8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«РАЗНОЦВЕТНЫЙ МИР»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/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через героев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-дошколята» детей дошкольного возраста с правилами сортировки и вторичной переработки мусора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у детей о том, что сортировка мусора и вторичная переработка необходимы для сохранения окружающей среды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Рабочий\Desktop\IMG_20230207_103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038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абочий\Desktop\изображение_viber_2023-02-07_19-19-40-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38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7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«ЗИМНЯЯ КРЕПОСТЬ»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завоевать крепость, обстреляв противника снежками, а цель защитников – препятствовать этому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разнообразной двигательной деятельности детей на прогулке и интереса к ней, способствовать получению удовольствия и радости от двигательной деятельности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Рабочий\Desktop\20230207_103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абочий\Desktop\20230207_104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1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«ЗМЕЙКА»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экологическое представление детей дошкольного возраста. Приобщать детей к здоровому образу жизни.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двигательную активность детей, интерес к окружающему миру. Развивать основные виды движений, обучать ходьбе «змейкой», в равномерном распределении при построении </a:t>
            </a:r>
            <a:r>
              <a:rPr lang="ru-RU" sz="2000" dirty="0"/>
              <a:t>врассыпную.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5122" name="Picture 2" descr="C:\Users\Рабочий\Desktop\faedead5-60f2-4f05-a73a-85abcc6900e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362200"/>
            <a:ext cx="3581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абочий\Desktop\18031fbf-14bc-4622-9e14-513a2a3d7ef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962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6015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209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Презентация PowerPoint</vt:lpstr>
      <vt:lpstr>Цель: развитие экологического образования, экологической культуры и просвещения у детей дошкольного возраста. Развитие творческих и интеллектуальных способностей ребенка посредством участия в создании…..«Снежного….городка….Эколят.»……………………………... </vt:lpstr>
      <vt:lpstr>«ВЕСЕЛЫЙ СЕРПАНТИН» Цель: содействовать развитию разнообразной двигательной деятельности детей на прогулке и интереса к ней, способствовать получению удовольствия и радости от двигательной деятельности.  Задачи: Развивать ловкость, быстроту, выносливость</vt:lpstr>
      <vt:lpstr>«АЛЛЕЯ ДРУЖБЫ» Цель: Воспитание дружеских взаимоотношений, уважение детей  друг к другу и взрослым. Задачи: расширять представление о дружбе; - углублять представление детей о доброте, как едином неотъемлемом качестве человека;  </vt:lpstr>
      <vt:lpstr>«ЗИМНИЕ ЭКСПЕРЕМЕНТЫ» Цель: Развивать познавательный интерес детей в процессе опытно – экспериментальной деятельности, стремление проявлять заботу о сохранении природы посредством игровых персонажей Эколят Задачи: Расширять представления детей об окружающем мире через знакомство с основными физическими свойствами и явлениями.  </vt:lpstr>
      <vt:lpstr>«ПОЛОСА ПРЕПЯТСТВИЙ» Цель: формирование экологической культуры и природоохранительной деятельности у детей среднего дошкольного возраста. Задачи: Способствовать развитию познавательного интереса к миру природы, посредством участия в создании и обыгрывании построек «Снежного городка Эколят»  </vt:lpstr>
      <vt:lpstr>«РАЗНОЦВЕТНЫЙ МИР» Цель:  познакомить через героев «Эколята-дошколята» детей дошкольного возраста с правилами сортировки и вторичной переработки мусора Задачи: Формировать представления у детей о том, что сортировка мусора и вторичная переработка необходимы для сохранения окружающей среды </vt:lpstr>
      <vt:lpstr>«ЗИМНЯЯ КРЕПОСТЬ» Цель: завоевать крепость, обстреляв противника снежками, а цель защитников – препятствовать этому Задачи: - способствовать развитию разнообразной двигательной деятельности детей на прогулке и интереса к ней, способствовать получению удовольствия и радости от двигательной деятельности </vt:lpstr>
      <vt:lpstr>«ЗМЕЙКА» Цель: формировать экологическое представление детей дошкольного возраста. Приобщать детей к здоровому образу жизни. Задачи: Развивать двигательную активность детей, интерес к окружающему миру. Развивать основные виды движений, обучать ходьбе «змейкой», в равномерном распределении при построении врассыпную. </vt:lpstr>
      <vt:lpstr>«ЗИМНЕЕ ОЗЕРО» Цель: Формирование экологических представлений у детей среднего дошкольного возраста. Задачи: формировать представление детей о состоянии воды в озере, выявить, есть ли жизнь в озере зимой. Продолжать знакомить детей с Эколятами. </vt:lpstr>
      <vt:lpstr>«СПОРТИВНЫЙ ИНВЕНТАРЬ» Цель: формирование двигательных умений и навыков с использованием спортивного инвентаря, приобщение к здоровому образу жизни через игровую деятельность с эколятами.  Задачи: Закрепить названия и назначение спортивного оборудования  </vt:lpstr>
      <vt:lpstr>«ЛАБИРИНТ» Цель: формировать знания детей в здоровом образе жизни Задачи: Способствовать развитию ориентироваться в пространстве; Воспитывать интерес к совместному участию со сверстниками и лесными жителями Эколятами.  </vt:lpstr>
      <vt:lpstr>«ВЕСЕЛЫЕ КОЛЬЦА» Цель: Формирование у детей дошкольного возраста, благоприятных условий для  подвижных игр, физического развития детей, положительно- эмоционального настроя на двигательную активность во время прогулки. Задачи: Развивать у детей физические качества: ловкость, быстроту, выносливость во время подвижных игр. </vt:lpstr>
      <vt:lpstr>«ХОККЕЙ» Цель: Формирование у детей дошкольного возраста спортивной культуры, формирование интереса к движениям, здоровому образу жизни, учить играть в хоккей   с присутствием  образов сказочных героев Эколят – друзей и защитников Природы. Задачи: развитие таких физически качеств детей, как быстрота, ловкость, сила, гибкость и выносливость;  </vt:lpstr>
      <vt:lpstr>«ЛЫЖНЯ» Цель: Охрана и укрепление здоровья детей, повышение двигательной активности посредством лыжной подготовки. Задачи: Развивать физические качества средствами лыжной подготовки с участием сказочных героев Эколят – друзей и защитников Природы.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Рабочий</cp:lastModifiedBy>
  <cp:revision>67</cp:revision>
  <dcterms:created xsi:type="dcterms:W3CDTF">2014-07-06T18:18:01Z</dcterms:created>
  <dcterms:modified xsi:type="dcterms:W3CDTF">2023-02-08T08:25:25Z</dcterms:modified>
</cp:coreProperties>
</file>