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handoutMasterIdLst>
    <p:handoutMasterId r:id="rId20"/>
  </p:handoutMasterIdLst>
  <p:sldIdLst>
    <p:sldId id="258" r:id="rId2"/>
    <p:sldId id="390" r:id="rId3"/>
    <p:sldId id="389" r:id="rId4"/>
    <p:sldId id="387" r:id="rId5"/>
    <p:sldId id="386" r:id="rId6"/>
    <p:sldId id="391" r:id="rId7"/>
    <p:sldId id="392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Юля" initials="Ю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202" autoAdjust="0"/>
    <p:restoredTop sz="98689" autoAdjust="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886"/>
    </p:cViewPr>
  </p:sorterViewPr>
  <p:notesViewPr>
    <p:cSldViewPr>
      <p:cViewPr varScale="1">
        <p:scale>
          <a:sx n="49" d="100"/>
          <a:sy n="49" d="100"/>
        </p:scale>
        <p:origin x="-2988" y="-11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952" y="0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r">
              <a:defRPr sz="1200"/>
            </a:lvl1pPr>
          </a:lstStyle>
          <a:p>
            <a:fld id="{B1065B3C-BB6F-4017-9FD0-8AAA573F2B87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7959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952" y="9377959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r">
              <a:defRPr sz="1200"/>
            </a:lvl1pPr>
          </a:lstStyle>
          <a:p>
            <a:fld id="{5F5FC941-030F-4B94-8DA2-FB4B4EB4CC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268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952" y="0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r">
              <a:defRPr sz="1200"/>
            </a:lvl1pPr>
          </a:lstStyle>
          <a:p>
            <a:fld id="{9270D8CD-1E5B-4F3C-8FCD-58D53CF8EFF2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38" tIns="43969" rIns="87938" bIns="4396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312" y="4689745"/>
            <a:ext cx="5439051" cy="4443158"/>
          </a:xfrm>
          <a:prstGeom prst="rect">
            <a:avLst/>
          </a:prstGeom>
        </p:spPr>
        <p:txBody>
          <a:bodyPr vert="horz" lIns="87938" tIns="43969" rIns="87938" bIns="4396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959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52" y="9377959"/>
            <a:ext cx="2945203" cy="493174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r">
              <a:defRPr sz="1200"/>
            </a:lvl1pPr>
          </a:lstStyle>
          <a:p>
            <a:fld id="{351306C5-96B0-4653-8DE2-A54A044669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9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06C5-96B0-4653-8DE2-A54A0446692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05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76672"/>
            <a:ext cx="7766248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Муниципальное бюджетное учреждение дополнительного образования  «Центр дополнительного образования для детей» Большеигнатовского муниципального района Республики Мордовия</a:t>
            </a:r>
            <a:endParaRPr lang="ru-RU" sz="14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idx="4294967295"/>
          </p:nvPr>
        </p:nvSpPr>
        <p:spPr>
          <a:xfrm>
            <a:off x="251520" y="1484784"/>
            <a:ext cx="8568952" cy="453650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                     </a:t>
            </a:r>
            <a:r>
              <a:rPr lang="ru-RU" sz="3800" dirty="0" smtClean="0"/>
              <a:t>Портфолио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Педагога  дополнительного образования</a:t>
            </a:r>
            <a:endParaRPr lang="en-US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Ермушевой</a:t>
            </a: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  Натальи  Вячеславовны     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Дата рождения 21.03.1982 г.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Общий педагогический стаж-21 год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В должности педагога дополнительного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образования-21 год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Дата принятия на данную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 должность-01.10.2002г.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Квалификационная категория-первая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Количество групп</a:t>
            </a:r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Общее  количество </a:t>
            </a: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детей-45</a:t>
            </a:r>
            <a:endParaRPr lang="ru-RU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Возрастной состав  группы</a:t>
            </a:r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-15 </a:t>
            </a:r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лет </a:t>
            </a:r>
            <a:endParaRPr lang="ru-RU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520" t="-769" r="11880" b="53009"/>
          <a:stretch/>
        </p:blipFill>
        <p:spPr>
          <a:xfrm>
            <a:off x="5335471" y="2564904"/>
            <a:ext cx="2970330" cy="2376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41" y="476672"/>
            <a:ext cx="3669312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859" y="3717032"/>
            <a:ext cx="3715964" cy="279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9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Экспертная деятельность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7"/>
            <a:ext cx="3600400" cy="492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2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324528" cy="53265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Общественно- педагогическая </a:t>
            </a:r>
            <a:br>
              <a:rPr lang="ru-RU" dirty="0" smtClean="0"/>
            </a:br>
            <a:r>
              <a:rPr lang="ru-RU" dirty="0" smtClean="0"/>
              <a:t>активность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96892"/>
            <a:ext cx="1944216" cy="2772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/>
          <a:stretch/>
        </p:blipFill>
        <p:spPr>
          <a:xfrm>
            <a:off x="4957612" y="3507475"/>
            <a:ext cx="2228365" cy="287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96892"/>
            <a:ext cx="1928813" cy="263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96893"/>
            <a:ext cx="2381954" cy="326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0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96943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Позитивные результаты детей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28" y="1908311"/>
            <a:ext cx="1751391" cy="233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024" y="1908311"/>
            <a:ext cx="3028935" cy="22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188" y="4437112"/>
            <a:ext cx="1550771" cy="206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761" y="4437112"/>
            <a:ext cx="1550770" cy="206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4437112"/>
            <a:ext cx="1681548" cy="206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45" y="1908311"/>
            <a:ext cx="2952306" cy="4040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6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2223211" cy="296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932208"/>
            <a:ext cx="2908104" cy="387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325" y="476673"/>
            <a:ext cx="2223210" cy="296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861048"/>
            <a:ext cx="3393413" cy="254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01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  Участие педагога в профессиональных</a:t>
            </a:r>
            <a:br>
              <a:rPr lang="ru-RU" sz="3600" dirty="0" smtClean="0"/>
            </a:br>
            <a:r>
              <a:rPr lang="ru-RU" sz="3600" dirty="0" smtClean="0"/>
              <a:t> конкурсах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772816"/>
            <a:ext cx="3168352" cy="237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38" y="2904622"/>
            <a:ext cx="2547129" cy="365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66867"/>
            <a:ext cx="3031291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8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2750"/>
          <a:stretch/>
        </p:blipFill>
        <p:spPr>
          <a:xfrm>
            <a:off x="6084168" y="1277666"/>
            <a:ext cx="2768011" cy="404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365104"/>
            <a:ext cx="3394442" cy="226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34596"/>
            <a:ext cx="2808312" cy="400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7902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Награды и поощрения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44824"/>
            <a:ext cx="6512511" cy="35283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48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Реализация образовательных                                  программ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20888"/>
            <a:ext cx="2344084" cy="322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420888"/>
            <a:ext cx="247260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75" y="2420888"/>
            <a:ext cx="247260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99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758137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Участие  детей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875" y="2060848"/>
            <a:ext cx="2823910" cy="388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30" y="2094807"/>
            <a:ext cx="2816223" cy="385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5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5" y="1089670"/>
            <a:ext cx="3220217" cy="455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89670"/>
            <a:ext cx="3215283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2438389" cy="355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68" y="1340768"/>
            <a:ext cx="2681024" cy="372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36912"/>
            <a:ext cx="2709309" cy="372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91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99288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Наличие публикаций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910" r="31259" b="4724"/>
          <a:stretch/>
        </p:blipFill>
        <p:spPr>
          <a:xfrm rot="5400000">
            <a:off x="2462522" y="-294170"/>
            <a:ext cx="4248472" cy="852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99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848" b="21644"/>
          <a:stretch/>
        </p:blipFill>
        <p:spPr>
          <a:xfrm rot="5400000">
            <a:off x="631435" y="31681"/>
            <a:ext cx="3318114" cy="381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" r="20677" b="27674"/>
          <a:stretch/>
        </p:blipFill>
        <p:spPr>
          <a:xfrm rot="5400000">
            <a:off x="854203" y="3279276"/>
            <a:ext cx="3024336" cy="394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r="23636" b="20286"/>
          <a:stretch/>
        </p:blipFill>
        <p:spPr>
          <a:xfrm>
            <a:off x="4499992" y="280835"/>
            <a:ext cx="1893671" cy="394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8820" r="4093" b="9229"/>
          <a:stretch/>
        </p:blipFill>
        <p:spPr>
          <a:xfrm>
            <a:off x="6588224" y="259718"/>
            <a:ext cx="2232247" cy="434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19953" r="16247" b="19849"/>
          <a:stretch/>
        </p:blipFill>
        <p:spPr>
          <a:xfrm>
            <a:off x="5292080" y="3650885"/>
            <a:ext cx="2736304" cy="297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9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Выступления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8" y="1772816"/>
            <a:ext cx="3399551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99" y="1772817"/>
            <a:ext cx="3399552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6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5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Проведение мастер-классов, открытых мероприятий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076" y="1700808"/>
            <a:ext cx="2222245" cy="296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55" t="-1614" r="8565" b="24259"/>
          <a:stretch/>
        </p:blipFill>
        <p:spPr>
          <a:xfrm>
            <a:off x="3808915" y="1700807"/>
            <a:ext cx="2573441" cy="296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511" y="4797152"/>
            <a:ext cx="4201687" cy="193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1" y="1761102"/>
            <a:ext cx="3217681" cy="440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3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16766</TotalTime>
  <Words>93</Words>
  <Application>Microsoft Office PowerPoint</Application>
  <PresentationFormat>Экран (4:3)</PresentationFormat>
  <Paragraphs>26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Муниципальное бюджетное учреждение дополнительного образования  «Центр дополнительного образования для детей» Большеигнатовского муниципального района Республики Мордовия</vt:lpstr>
      <vt:lpstr>Реализация образовательных                                  программ</vt:lpstr>
      <vt:lpstr>Участие  детей </vt:lpstr>
      <vt:lpstr>Презентация PowerPoint</vt:lpstr>
      <vt:lpstr>Презентация PowerPoint</vt:lpstr>
      <vt:lpstr>Наличие публикаций</vt:lpstr>
      <vt:lpstr>Презентация PowerPoint</vt:lpstr>
      <vt:lpstr>Выступления</vt:lpstr>
      <vt:lpstr>Проведение мастер-классов, открытых мероприятий</vt:lpstr>
      <vt:lpstr>Презентация PowerPoint</vt:lpstr>
      <vt:lpstr>Экспертная деятельность</vt:lpstr>
      <vt:lpstr>Общественно- педагогическая  активность</vt:lpstr>
      <vt:lpstr>Позитивные результаты детей</vt:lpstr>
      <vt:lpstr>Презентация PowerPoint</vt:lpstr>
      <vt:lpstr>  Участие педагога в профессиональных  конкурсах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Пользователь Windows</cp:lastModifiedBy>
  <cp:revision>791</cp:revision>
  <cp:lastPrinted>2018-12-06T18:37:37Z</cp:lastPrinted>
  <dcterms:created xsi:type="dcterms:W3CDTF">2014-01-11T19:45:57Z</dcterms:created>
  <dcterms:modified xsi:type="dcterms:W3CDTF">2023-12-20T08:36:27Z</dcterms:modified>
</cp:coreProperties>
</file>