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92" r:id="rId2"/>
    <p:sldId id="300" r:id="rId3"/>
    <p:sldId id="298" r:id="rId4"/>
    <p:sldId id="295" r:id="rId5"/>
    <p:sldId id="320" r:id="rId6"/>
    <p:sldId id="325" r:id="rId7"/>
    <p:sldId id="332" r:id="rId8"/>
    <p:sldId id="328" r:id="rId9"/>
    <p:sldId id="334" r:id="rId10"/>
    <p:sldId id="316" r:id="rId11"/>
    <p:sldId id="307" r:id="rId12"/>
    <p:sldId id="296" r:id="rId13"/>
    <p:sldId id="310" r:id="rId14"/>
    <p:sldId id="329" r:id="rId15"/>
    <p:sldId id="302" r:id="rId16"/>
    <p:sldId id="309" r:id="rId17"/>
    <p:sldId id="318" r:id="rId18"/>
    <p:sldId id="339" r:id="rId19"/>
    <p:sldId id="337" r:id="rId20"/>
    <p:sldId id="315" r:id="rId21"/>
    <p:sldId id="338" r:id="rId22"/>
    <p:sldId id="311" r:id="rId23"/>
    <p:sldId id="312" r:id="rId24"/>
    <p:sldId id="314" r:id="rId25"/>
    <p:sldId id="324" r:id="rId26"/>
    <p:sldId id="317" r:id="rId27"/>
    <p:sldId id="322" r:id="rId28"/>
    <p:sldId id="323" r:id="rId29"/>
    <p:sldId id="319" r:id="rId30"/>
    <p:sldId id="308" r:id="rId31"/>
    <p:sldId id="313" r:id="rId32"/>
    <p:sldId id="333" r:id="rId33"/>
    <p:sldId id="331" r:id="rId34"/>
    <p:sldId id="336" r:id="rId35"/>
    <p:sldId id="321" r:id="rId36"/>
    <p:sldId id="326" r:id="rId37"/>
    <p:sldId id="327" r:id="rId38"/>
    <p:sldId id="30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670" autoAdjust="0"/>
    <p:restoredTop sz="86308" autoAdjust="0"/>
  </p:normalViewPr>
  <p:slideViewPr>
    <p:cSldViewPr>
      <p:cViewPr varScale="1">
        <p:scale>
          <a:sx n="91" d="100"/>
          <a:sy n="91" d="100"/>
        </p:scale>
        <p:origin x="-79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1C033-C687-48D1-AC1B-C3FDA63A4485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4BE6C-3040-471E-8663-D516BEF333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0621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4BE6C-3040-471E-8663-D516BEF333A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6446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4BE6C-3040-471E-8663-D516BEF333A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4834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01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143116"/>
            <a:ext cx="75608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мыслительной деятельности и творческих способностей детей дошкольного возраста при работе с разными видами конструктора» 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  <a:buClrTx/>
              <a:buFontTx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 воспитатель: </a:t>
            </a:r>
          </a:p>
          <a:p>
            <a:pPr algn="r">
              <a:spcBef>
                <a:spcPct val="0"/>
              </a:spcBef>
              <a:buClrTx/>
              <a:buFontTx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Кузнецова Н.Н.</a:t>
            </a:r>
          </a:p>
          <a:p>
            <a:pPr algn="r">
              <a:spcBef>
                <a:spcPct val="0"/>
              </a:spcBef>
              <a:buClrTx/>
              <a:buFontTx/>
              <a:buNone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Чамзинка 2023г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684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Структурное подразделение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«Детский сад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комбинированного вида «Ягодка» МБДОУ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«Детский сад «Планета детства» комбинированного вида» 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55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814" y="2331338"/>
            <a:ext cx="2931698" cy="378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7859" y="1778913"/>
            <a:ext cx="2796274" cy="435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1287344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деревянного конструктора</a:t>
            </a:r>
            <a:endParaRPr lang="ru-RU" sz="2800" dirty="0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2251" y="2330172"/>
            <a:ext cx="3053812" cy="378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1663" y="6112830"/>
            <a:ext cx="5564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и маленькие дома нашего посёлка</a:t>
            </a:r>
          </a:p>
        </p:txBody>
      </p:sp>
    </p:spTree>
    <p:extLst>
      <p:ext uri="{BB962C8B-B14F-4D97-AF65-F5344CB8AC3E}">
        <p14:creationId xmlns:p14="http://schemas.microsoft.com/office/powerpoint/2010/main" xmlns="" val="27285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5216624" cy="378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24608"/>
            <a:ext cx="5513285" cy="413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958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3491880" y="6021288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Строим детский сад</a:t>
            </a:r>
          </a:p>
        </p:txBody>
      </p:sp>
      <p:pic>
        <p:nvPicPr>
          <p:cNvPr id="8" name="Рисунок 7" descr="C:\Users\User\Desktop\Фото для проектов\Март\IMG_20230316_1647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5" y="-9492"/>
            <a:ext cx="5081237" cy="365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Для проекта аа май\Для проекта\IMG_20220419_1552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52936"/>
            <a:ext cx="5652120" cy="3965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1296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2739541"/>
            <a:ext cx="3018089" cy="411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1914" y="2656948"/>
            <a:ext cx="3080300" cy="416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392" y="-1"/>
            <a:ext cx="2352871" cy="3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5134" y="-1"/>
            <a:ext cx="2340259" cy="353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3982998"/>
            <a:ext cx="2664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играем в зоопарк</a:t>
            </a:r>
          </a:p>
        </p:txBody>
      </p:sp>
    </p:spTree>
    <p:extLst>
      <p:ext uri="{BB962C8B-B14F-4D97-AF65-F5344CB8AC3E}">
        <p14:creationId xmlns:p14="http://schemas.microsoft.com/office/powerpoint/2010/main" xmlns="" val="303181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764705"/>
            <a:ext cx="3456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525434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169273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User\Desktop\Фото для проектов\Конструирование\Новая папка\IMG_20230126_1037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08920"/>
            <a:ext cx="4932040" cy="417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Фото для проектов\Март\IMG_20230306_1607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148063" cy="3789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815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AppData\Local\Microsoft\Windows\INetCache\Content.Word\IMG_20220921_1609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76754"/>
            <a:ext cx="4194720" cy="446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AppData\Local\Microsoft\Windows\INetCache\Content.Word\IMG_20220921_1605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4232" y="1713627"/>
            <a:ext cx="4457042" cy="44680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827584" y="980727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спортивных модулей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6274480"/>
            <a:ext cx="2952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Строим большой дом</a:t>
            </a:r>
          </a:p>
        </p:txBody>
      </p:sp>
    </p:spTree>
    <p:extLst>
      <p:ext uri="{BB962C8B-B14F-4D97-AF65-F5344CB8AC3E}">
        <p14:creationId xmlns:p14="http://schemas.microsoft.com/office/powerpoint/2010/main" xmlns="" val="8828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004" y="1169272"/>
            <a:ext cx="7594853" cy="44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91680" y="5598826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космической ракеты к полёту готова</a:t>
            </a:r>
          </a:p>
        </p:txBody>
      </p:sp>
    </p:spTree>
    <p:extLst>
      <p:ext uri="{BB962C8B-B14F-4D97-AF65-F5344CB8AC3E}">
        <p14:creationId xmlns:p14="http://schemas.microsoft.com/office/powerpoint/2010/main" xmlns="" val="21636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980727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крупного и мелкого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endParaRPr lang="ru-RU" sz="2800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1619" y="1957302"/>
            <a:ext cx="7092789" cy="384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5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4137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8" name="Рисунок 7" descr="C:\Users\User\Desktop\Фото для проектов\Март\IMG_20230309_1049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4137" y="0"/>
            <a:ext cx="5436096" cy="345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6942" y="3140968"/>
            <a:ext cx="5660369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12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9" name="Рисунок 8" descr="C:\Users\User\Desktop\Фото для проектов\Март\IMG_20230314_1548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-1"/>
            <a:ext cx="6494512" cy="36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Фото для проектов\Март\IMG_20230317_0748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67073"/>
            <a:ext cx="5292080" cy="3690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8491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1744940"/>
            <a:ext cx="64087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Продолжать знакомить с разными видами конструктора, развивать конструкторские способности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создания моделей транспортных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средств, жилищных построек и выкладывание рисунков на плоскости из геометрических фигур.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7692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5834" y="94326"/>
            <a:ext cx="2572748" cy="323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2267" y="94327"/>
            <a:ext cx="2354723" cy="323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1586" y="2780928"/>
            <a:ext cx="3675518" cy="354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62861"/>
            <a:ext cx="3327914" cy="35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834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" name="Рисунок 9" descr="C:\Users\User\Desktop\Фото для проектов\Март\IMG_20230228_1647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188084"/>
            <a:ext cx="6768752" cy="4689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6063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710100"/>
            <a:ext cx="6336703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35696" y="980726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магнитным конструктором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99749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525434"/>
            <a:ext cx="4328895" cy="498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803" y="260683"/>
            <a:ext cx="4407197" cy="516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794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5958" y="1501418"/>
            <a:ext cx="5577210" cy="371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141" y="897653"/>
            <a:ext cx="3146817" cy="491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792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788" y="-23986"/>
            <a:ext cx="9175981" cy="6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564904"/>
            <a:ext cx="2764787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429" y="231972"/>
            <a:ext cx="3395293" cy="406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69272"/>
            <a:ext cx="3168352" cy="470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9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6336704" cy="42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169272"/>
            <a:ext cx="5616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 с «Дарами Фрёбеля»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5071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057360"/>
            <a:ext cx="6830906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510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23728" y="908720"/>
            <a:ext cx="4798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со счётными палочками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953" y="3509236"/>
            <a:ext cx="2613870" cy="317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1" y="3509236"/>
            <a:ext cx="3360934" cy="315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3" y="2046939"/>
            <a:ext cx="2952328" cy="463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922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5" y="1169272"/>
            <a:ext cx="2448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Шнуровка</a:t>
            </a:r>
            <a:endParaRPr lang="ru-RU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3544" y="1988840"/>
            <a:ext cx="3684920" cy="43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1"/>
            <a:ext cx="452399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43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1357818"/>
            <a:ext cx="66247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обучать детей среднего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 конструированию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образцу, чертежу, по замыслу;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детей о разных видах транспорта, современной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их значении в жизни человека, ее влиянии на его здоровье;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познавательный интерес к объектам социального мира.</a:t>
            </a:r>
          </a:p>
        </p:txBody>
      </p:sp>
    </p:spTree>
    <p:extLst>
      <p:ext uri="{BB962C8B-B14F-4D97-AF65-F5344CB8AC3E}">
        <p14:creationId xmlns:p14="http://schemas.microsoft.com/office/powerpoint/2010/main" xmlns="" val="34745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74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11419"/>
            <a:ext cx="4266584" cy="442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0152" y="2043192"/>
            <a:ext cx="3578225" cy="442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75856" y="999310"/>
            <a:ext cx="3463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980727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конструктором с  соединительными блоками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62244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7818"/>
            <a:ext cx="3402309" cy="424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1861" y="1358305"/>
            <a:ext cx="4831057" cy="424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40706" y="5661248"/>
            <a:ext cx="3797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Цветы - небывалой красоты</a:t>
            </a:r>
          </a:p>
        </p:txBody>
      </p:sp>
    </p:spTree>
    <p:extLst>
      <p:ext uri="{BB962C8B-B14F-4D97-AF65-F5344CB8AC3E}">
        <p14:creationId xmlns:p14="http://schemas.microsoft.com/office/powerpoint/2010/main" xmlns="" val="269517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7" y="1169272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Досуг: «Волшебная книга Незнайки»</a:t>
            </a:r>
            <a:endParaRPr lang="ru-RU" sz="2800" dirty="0"/>
          </a:p>
        </p:txBody>
      </p:sp>
      <p:pic>
        <p:nvPicPr>
          <p:cNvPr id="2050" name="Picture 2" descr="D:\Фото к августовской\IMG_20230522_161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10100"/>
            <a:ext cx="8352928" cy="445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349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7" y="1169272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2592" y="2852936"/>
            <a:ext cx="466273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516"/>
            <a:ext cx="4813464" cy="400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178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3074" name="Picture 2" descr="D:\Фото к августовской\IMG_20230522_155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6080720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 к августовской\IMG_20230522_161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7671" y="3212976"/>
            <a:ext cx="5837263" cy="36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39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980728"/>
            <a:ext cx="76328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проектной деятельности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самостоятельному изготовлению построек, умение применять полученные знания при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сборке конструкций,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расширилась познавательная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активность, воображение, фантазия и творческая инициатива;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Сформировались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конструкторские умения и навыки, умение анализировать предмет, выделять его характерные особенности, основные части, устанавливать связь между их назначением и строением;</a:t>
            </a:r>
          </a:p>
        </p:txBody>
      </p:sp>
    </p:spTree>
    <p:extLst>
      <p:ext uri="{BB962C8B-B14F-4D97-AF65-F5344CB8AC3E}">
        <p14:creationId xmlns:p14="http://schemas.microsoft.com/office/powerpoint/2010/main" xmlns="" val="96205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980728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710099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Совершенствовались коммуникативные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детей при работе в паре, коллективе,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распределении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обязанностей;</a:t>
            </a:r>
          </a:p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Сформировались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предпосылки учебной деятельности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умение и желание трудиться, выполнять задания в соответствии с инструкцией и поставленной целью, доводить начатое дело до конца, планировать будущую работу;</a:t>
            </a:r>
          </a:p>
        </p:txBody>
      </p:sp>
    </p:spTree>
    <p:extLst>
      <p:ext uri="{BB962C8B-B14F-4D97-AF65-F5344CB8AC3E}">
        <p14:creationId xmlns:p14="http://schemas.microsoft.com/office/powerpoint/2010/main" xmlns="" val="8021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C:\Users\User\Desktop\К открытому занятию\Скан к занятию\Screenshot_20230425_201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980728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710099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1710099"/>
            <a:ext cx="61926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сформированы духовные, экологические, нравственные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отношение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действительности, представление о том, что сохранность природы, социальных объектов, выполнение правил культуры поведения в социуме – обязанность каждого жителя своего края, своей малой Родины.</a:t>
            </a:r>
          </a:p>
        </p:txBody>
      </p:sp>
    </p:spTree>
    <p:extLst>
      <p:ext uri="{BB962C8B-B14F-4D97-AF65-F5344CB8AC3E}">
        <p14:creationId xmlns:p14="http://schemas.microsoft.com/office/powerpoint/2010/main" xmlns="" val="336885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6" name="Picture 2" descr="C:\Users\BaseComputer\Desktop\0015-015-Spasibo-za-vnimani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782706"/>
            <a:ext cx="7560840" cy="5292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252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1357819"/>
            <a:ext cx="6912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интерес к моделированию и конструированию, стимулировать детское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творчество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коммуникативные навыки детей при работе в паре, коллективе; выявлять одарённых, талантливых детей, обладающих нестандартным творческим мышлением;</a:t>
            </a:r>
          </a:p>
        </p:txBody>
      </p:sp>
    </p:spTree>
    <p:extLst>
      <p:ext uri="{BB962C8B-B14F-4D97-AF65-F5344CB8AC3E}">
        <p14:creationId xmlns:p14="http://schemas.microsoft.com/office/powerpoint/2010/main" xmlns="" val="20221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764705"/>
            <a:ext cx="3456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525434"/>
            <a:ext cx="6552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творческое воображение, фантазию, логическое мышление, познавательные и конструкторские способности, самостоятельность при работе со схемами;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 рук, стимулируя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 и умственные способности;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эмоциональному, насыщенному, содержательному общению детей друг с другом в игре и продуктивных видах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429019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764705"/>
            <a:ext cx="3456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525434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169273"/>
            <a:ext cx="69127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патриотические чувства, заботу о будущем родного края;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воспитывать дружеские взаимоотношения в коллективе, чувство уважения к людям любой профессии и результатам их труда;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формировать предпосылки учебной деятельности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умение и желание трудиться, выполнять задания в соответствии с инструкцией и поставленной целью, доводить начатое дело до конца, планировать будущую работу.</a:t>
            </a:r>
          </a:p>
        </p:txBody>
      </p:sp>
    </p:spTree>
    <p:extLst>
      <p:ext uri="{BB962C8B-B14F-4D97-AF65-F5344CB8AC3E}">
        <p14:creationId xmlns:p14="http://schemas.microsoft.com/office/powerpoint/2010/main" xmlns="" val="330389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0986"/>
            <a:ext cx="9233415" cy="692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764705"/>
            <a:ext cx="3456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525434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169273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1057093"/>
            <a:ext cx="69847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оказывает определяющее воздействие на социально-экономическое состояние страны. Обеспеченность предприятий промышленного комплекса достаточным количеством высококвалифицированных инженерных кадров является залогом и непременным условием стабильного развития промышленного сектора страны. На данный момент в этой области имеется дефицит квалифицированных инженерных кадров по ряду специальностей.   В целях обеспечения условий для устойчивого экономического роста, развития промышленного потенциала страны возникла необходимость по повышению мотивации подрастающего поколения к изучению предметов естественно -научного цикла и последующему выбору рабочих профессий технического профиля и инженерных специальностей, обладающих высокими интеллектуальными возможностями. И начинать готовить будущих инженеров нужно не в вузах, а значительно раньше - в дошкольном возрасте, когда у детей особенно выражен интерес к конструированию и техническому творчеству</a:t>
            </a:r>
          </a:p>
        </p:txBody>
      </p:sp>
    </p:spTree>
    <p:extLst>
      <p:ext uri="{BB962C8B-B14F-4D97-AF65-F5344CB8AC3E}">
        <p14:creationId xmlns:p14="http://schemas.microsoft.com/office/powerpoint/2010/main" xmlns="" val="7053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82" y="2475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764705"/>
            <a:ext cx="3456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525434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169273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2136339"/>
            <a:ext cx="6912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Ориентируясь на психолого-педагогические исследования (Л.С. Выготского, А.В.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Запорожеца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Л.А.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Венгера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Н.Н.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Поддъякова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Л.А. Парамоновой и других ведущих педагогов) можно сделать вывод, что именно, с дошкольного возраста необходимо развивать пытливость мышления, аналитический ум и творческие способности у дошкольников.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56835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открытому занятию\Скан к занятию\Screenshot_20230425_20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82" y="24750"/>
            <a:ext cx="9145733" cy="68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529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7"/>
            <a:ext cx="8748464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764705"/>
            <a:ext cx="3456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525434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169273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2136339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1057092"/>
            <a:ext cx="70567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важнейший для дошкольников вид продуктивной деятельности по моделированию как реально существующих, так и придуманных детьми объектов, а игра – ведущий вид деятельности у детей.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игре проявляются и развиваются разные стороны его личности, удовлетворяются многие интеллектуальные и эмоциональные потребности, складывается характер, что положительно влияет на социальное здоровье дошкольника.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игра с конструктором представляет собой набор задач, которые ребёнок решает с помощью деталей из конструктора.  Задачи даются ребёнку в различной форме: в виде модели, фотографии, чертежа, устной инструкции и т.п. и таким образом знакомят его с разными способами передачи информации.  Постепенное возрастание трудности задач в конструировании позволяет ребёнку идти вперёд и совершенствоваться самостоятельно, т.е. развивать свои творческие способности.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259207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807</Words>
  <Application>Microsoft Office PowerPoint</Application>
  <PresentationFormat>Экран (4:3)</PresentationFormat>
  <Paragraphs>192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Геометрические фантазии</dc:title>
  <dc:creator>Фокина Лидия Петровна</dc:creator>
  <cp:keywords>Шаблон презентации</cp:keywords>
  <cp:lastModifiedBy>admin</cp:lastModifiedBy>
  <cp:revision>105</cp:revision>
  <dcterms:created xsi:type="dcterms:W3CDTF">2014-07-06T18:18:01Z</dcterms:created>
  <dcterms:modified xsi:type="dcterms:W3CDTF">2023-11-21T15:28:04Z</dcterms:modified>
</cp:coreProperties>
</file>