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333" r:id="rId5"/>
    <p:sldId id="302" r:id="rId6"/>
    <p:sldId id="308" r:id="rId7"/>
    <p:sldId id="309" r:id="rId8"/>
    <p:sldId id="310" r:id="rId9"/>
    <p:sldId id="316" r:id="rId10"/>
    <p:sldId id="329" r:id="rId11"/>
    <p:sldId id="330" r:id="rId12"/>
    <p:sldId id="335" r:id="rId13"/>
    <p:sldId id="337" r:id="rId14"/>
    <p:sldId id="332" r:id="rId15"/>
    <p:sldId id="331" r:id="rId16"/>
    <p:sldId id="265" r:id="rId17"/>
    <p:sldId id="317" r:id="rId18"/>
    <p:sldId id="267" r:id="rId19"/>
    <p:sldId id="311" r:id="rId20"/>
    <p:sldId id="312" r:id="rId21"/>
    <p:sldId id="313" r:id="rId22"/>
    <p:sldId id="314" r:id="rId23"/>
    <p:sldId id="270" r:id="rId24"/>
    <p:sldId id="318" r:id="rId25"/>
    <p:sldId id="272" r:id="rId26"/>
    <p:sldId id="319" r:id="rId27"/>
    <p:sldId id="320" r:id="rId28"/>
    <p:sldId id="321" r:id="rId29"/>
    <p:sldId id="277" r:id="rId30"/>
    <p:sldId id="322" r:id="rId31"/>
    <p:sldId id="279" r:id="rId32"/>
    <p:sldId id="323" r:id="rId33"/>
    <p:sldId id="295" r:id="rId34"/>
    <p:sldId id="281" r:id="rId35"/>
    <p:sldId id="324" r:id="rId36"/>
    <p:sldId id="325" r:id="rId37"/>
    <p:sldId id="326" r:id="rId38"/>
    <p:sldId id="327" r:id="rId39"/>
    <p:sldId id="284" r:id="rId40"/>
    <p:sldId id="334" r:id="rId41"/>
    <p:sldId id="328" r:id="rId42"/>
    <p:sldId id="294" r:id="rId43"/>
    <p:sldId id="315" r:id="rId44"/>
    <p:sldId id="286" r:id="rId45"/>
    <p:sldId id="336" r:id="rId46"/>
    <p:sldId id="287" r:id="rId4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143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5" name="Рисунок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6" name="Рисунок 3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1960"/>
            <a:ext cx="8228160" cy="5795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2" name="Рисунок 7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3" name="Рисунок 72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457200" y="201960"/>
            <a:ext cx="8228160" cy="5795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9" name="Рисунок 108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0" name="Рисунок 10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1960"/>
            <a:ext cx="8228160" cy="5795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14"/>
          <a:stretch/>
        </p:blipFill>
        <p:spPr>
          <a:xfrm>
            <a:off x="0" y="0"/>
            <a:ext cx="9142200" cy="685656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/>
          <p:nvPr/>
        </p:nvPicPr>
        <p:blipFill>
          <a:blip r:embed="rId14"/>
          <a:stretch/>
        </p:blipFill>
        <p:spPr>
          <a:xfrm>
            <a:off x="0" y="0"/>
            <a:ext cx="9142200" cy="6856560"/>
          </a:xfrm>
          <a:prstGeom prst="rect">
            <a:avLst/>
          </a:prstGeom>
          <a:ln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1960"/>
            <a:ext cx="8228160" cy="1249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/>
          <p:cNvPicPr/>
          <p:nvPr/>
        </p:nvPicPr>
        <p:blipFill>
          <a:blip r:embed="rId14"/>
          <a:stretch/>
        </p:blipFill>
        <p:spPr>
          <a:xfrm>
            <a:off x="0" y="0"/>
            <a:ext cx="9142200" cy="6856560"/>
          </a:xfrm>
          <a:prstGeom prst="rect">
            <a:avLst/>
          </a:prstGeom>
          <a:ln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-75240"/>
            <a:ext cx="8228160" cy="223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ru-RU" sz="3600" i="1" strike="noStrike" spc="-1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Министерство образования</a:t>
            </a:r>
            <a:r>
              <a:rPr lang="ru-RU" sz="4400" i="1" strike="noStrike" spc="-1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РМ</a:t>
            </a:r>
            <a:endParaRPr/>
          </a:p>
          <a:p>
            <a:r>
              <a:rPr lang="ru-RU" sz="4400" i="1" strike="noStrike" spc="-1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Портфолио</a:t>
            </a:r>
            <a:r>
              <a:rPr lang="ru-RU" sz="3600" i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/>
          </a:p>
          <a:p>
            <a:r>
              <a:rPr lang="ru-RU" sz="2800" i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Макушкиной Натальи Ивановны,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i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воспитателя МДОУ «Детский сад № 1» г.о.Саранск</a:t>
            </a:r>
            <a:endParaRPr/>
          </a:p>
        </p:txBody>
      </p:sp>
      <p:sp>
        <p:nvSpPr>
          <p:cNvPr id="112" name="CustomShape 2"/>
          <p:cNvSpPr/>
          <p:nvPr/>
        </p:nvSpPr>
        <p:spPr>
          <a:xfrm>
            <a:off x="3510844" y="2142720"/>
            <a:ext cx="5416076" cy="440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just"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Дата рождения: </a:t>
            </a:r>
            <a:r>
              <a:rPr lang="ru-RU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03. 03. 1978г.</a:t>
            </a:r>
            <a:endParaRPr dirty="0"/>
          </a:p>
          <a:p>
            <a:pPr algn="just"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Профессиональное образование: высшее, </a:t>
            </a:r>
            <a:r>
              <a:rPr lang="ru-RU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МГУ имени Н. П. Огарёва, Филолог. Преподаватель по специальности «Филология», </a:t>
            </a:r>
            <a:endParaRPr dirty="0"/>
          </a:p>
          <a:p>
            <a:pPr algn="just">
              <a:lnSpc>
                <a:spcPct val="80000"/>
              </a:lnSpc>
            </a:pPr>
            <a:r>
              <a:rPr lang="ru-RU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№ диплома ДВС 0094345, </a:t>
            </a:r>
            <a:endParaRPr dirty="0"/>
          </a:p>
          <a:p>
            <a:pPr algn="just"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дата выдачи: </a:t>
            </a:r>
            <a:r>
              <a:rPr lang="ru-RU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24 июня 2000г.</a:t>
            </a:r>
            <a:endParaRPr dirty="0"/>
          </a:p>
          <a:p>
            <a:pPr algn="just"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Стаж педагогической работы (по специальности): </a:t>
            </a: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18</a:t>
            </a:r>
            <a:r>
              <a:rPr lang="ru-RU" sz="2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лет.</a:t>
            </a:r>
            <a:endParaRPr dirty="0"/>
          </a:p>
          <a:p>
            <a:pPr algn="just"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Общий трудовой стаж: </a:t>
            </a:r>
            <a:r>
              <a:rPr lang="ru-RU" sz="20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24</a:t>
            </a:r>
            <a:r>
              <a:rPr lang="ru-RU" sz="2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лет.</a:t>
            </a:r>
            <a:endParaRPr dirty="0"/>
          </a:p>
          <a:p>
            <a:pPr algn="just"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Наличие квалификационной </a:t>
            </a: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категории: </a:t>
            </a:r>
            <a:r>
              <a:rPr lang="ru-RU" sz="2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высшая квалификационная категория, приказ МО РМ от </a:t>
            </a:r>
            <a:r>
              <a:rPr lang="ru-RU" sz="20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22</a:t>
            </a:r>
            <a:r>
              <a:rPr lang="ru-RU" sz="2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 05. 2019г. №</a:t>
            </a:r>
            <a:r>
              <a:rPr lang="ru-RU" sz="20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541</a:t>
            </a:r>
            <a:endParaRPr dirty="0"/>
          </a:p>
          <a:p>
            <a:pPr algn="just"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Дата последней аттестации: </a:t>
            </a:r>
            <a:r>
              <a:rPr lang="ru-RU" sz="20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22</a:t>
            </a:r>
            <a:r>
              <a:rPr lang="ru-RU" sz="2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 05. 2019 год</a:t>
            </a:r>
            <a:endParaRPr i="1" dirty="0"/>
          </a:p>
          <a:p>
            <a:pPr algn="just"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Звание: </a:t>
            </a:r>
            <a:r>
              <a:rPr lang="ru-RU" sz="2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воспитатель</a:t>
            </a:r>
            <a:endParaRPr dirty="0"/>
          </a:p>
          <a:p>
            <a:pPr algn="just">
              <a:lnSpc>
                <a:spcPct val="80000"/>
              </a:lnSpc>
            </a:pPr>
            <a:endParaRPr dirty="0"/>
          </a:p>
        </p:txBody>
      </p:sp>
      <p:pic>
        <p:nvPicPr>
          <p:cNvPr id="113" name="Рисунок 112"/>
          <p:cNvPicPr/>
          <p:nvPr/>
        </p:nvPicPr>
        <p:blipFill>
          <a:blip r:embed="rId2" cstate="print"/>
          <a:stretch/>
        </p:blipFill>
        <p:spPr>
          <a:xfrm>
            <a:off x="216000" y="2393280"/>
            <a:ext cx="2901960" cy="386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9" y="2031100"/>
            <a:ext cx="7262735" cy="4362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7" y="121381"/>
            <a:ext cx="7325141" cy="1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4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2" y="784926"/>
            <a:ext cx="3308402" cy="4883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16" y="784926"/>
            <a:ext cx="3699432" cy="538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95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48" y="796083"/>
            <a:ext cx="3427957" cy="48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05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35" y="891179"/>
            <a:ext cx="6287512" cy="467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6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457200" y="274680"/>
            <a:ext cx="8227800" cy="51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Результаты участия воспитанников в: конкурсах, выставках, турнирах, соревнованиях, акциях, фестивалях.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23" y="453155"/>
            <a:ext cx="4494114" cy="599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19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4" y="1019597"/>
            <a:ext cx="3499700" cy="4810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02" y="1132389"/>
            <a:ext cx="3419867" cy="48366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3" y="898216"/>
            <a:ext cx="3435846" cy="4859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23" y="1076241"/>
            <a:ext cx="3581788" cy="50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3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0" y="809204"/>
            <a:ext cx="3655255" cy="5029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16" y="956883"/>
            <a:ext cx="3761279" cy="501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02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6" y="364141"/>
            <a:ext cx="5139661" cy="3644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80" y="3692954"/>
            <a:ext cx="4345422" cy="31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5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0" y="558350"/>
            <a:ext cx="3661822" cy="5263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42" y="558350"/>
            <a:ext cx="3907267" cy="52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42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0" y="331772"/>
            <a:ext cx="3048225" cy="4309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22" y="331772"/>
            <a:ext cx="3248356" cy="4721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48" y="2607005"/>
            <a:ext cx="2876046" cy="406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6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457200" y="274680"/>
            <a:ext cx="8227800" cy="493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Наличие авторских программ, методических пособий</a:t>
            </a:r>
            <a:r>
              <a:rPr lang="ru-RU" sz="5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" y="1068152"/>
            <a:ext cx="3551100" cy="4875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06" y="2553040"/>
            <a:ext cx="2973493" cy="4082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41401" y="1436338"/>
            <a:ext cx="3481597" cy="45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81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57200" y="274680"/>
            <a:ext cx="8227800" cy="565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43" y="509798"/>
            <a:ext cx="4445562" cy="59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30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19" y="712099"/>
            <a:ext cx="3712811" cy="51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79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09" y="428877"/>
            <a:ext cx="3773422" cy="533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84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57200" y="274680"/>
            <a:ext cx="8227800" cy="486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Проведение открытых занятий, мастер-классов, мероприятий</a:t>
            </a:r>
            <a:r>
              <a:rPr lang="ru-RU" sz="5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58" y="162513"/>
            <a:ext cx="4627127" cy="61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64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457200" y="274680"/>
            <a:ext cx="8227800" cy="543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Общественно-</a:t>
            </a:r>
            <a:r>
              <a:rPr lang="ru-RU" sz="4400" b="1" i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педагогичесская</a:t>
            </a:r>
            <a:r>
              <a:rPr lang="ru-RU" sz="44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</a:t>
            </a:r>
            <a:r>
              <a:rPr lang="ru-RU" sz="4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активность педагога: участие </a:t>
            </a:r>
            <a:r>
              <a:rPr lang="ru-RU" sz="44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 </a:t>
            </a:r>
            <a:r>
              <a:rPr lang="ru-RU" sz="4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комиссиях, в </a:t>
            </a:r>
            <a:r>
              <a:rPr lang="ru-RU" sz="44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педагогических сообществах, в жюри конкурсов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1556"/>
            <a:ext cx="8228160" cy="2144888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МДОУ «Детский сад №1»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190045"/>
            <a:ext cx="8229240" cy="3120822"/>
          </a:xfrm>
        </p:spPr>
        <p:txBody>
          <a:bodyPr/>
          <a:lstStyle/>
          <a:p>
            <a:pPr algn="ctr"/>
            <a:r>
              <a:rPr lang="en-US" sz="2000" dirty="0"/>
              <a:t>https://ds1sar.schoolrm.ru/sveden/employees/10837/176965/?bitrix_include_areas=Y&amp;clear_cache=Y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76096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0" y="1060056"/>
            <a:ext cx="3699072" cy="4932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8662" y="1736850"/>
            <a:ext cx="4843080" cy="32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61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2997" r="1523" b="56327"/>
          <a:stretch/>
        </p:blipFill>
        <p:spPr>
          <a:xfrm>
            <a:off x="1070522" y="632177"/>
            <a:ext cx="7046190" cy="435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62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57200" y="274680"/>
            <a:ext cx="8227800" cy="51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Позитивные результаты работы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5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с воспитанниками.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39" y="1140976"/>
            <a:ext cx="3547346" cy="4729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49" y="1140976"/>
            <a:ext cx="3243894" cy="43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21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15" y="1043872"/>
            <a:ext cx="3953971" cy="5271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00" y="1043872"/>
            <a:ext cx="3814383" cy="50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6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212" y="2443454"/>
            <a:ext cx="8228160" cy="1250280"/>
          </a:xfrm>
        </p:spPr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17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6707" y="1290599"/>
            <a:ext cx="5340067" cy="4005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0806" y="1275173"/>
            <a:ext cx="5216665" cy="39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84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457200" y="274680"/>
            <a:ext cx="8227800" cy="493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5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педагога в профессиональных конкурсах</a:t>
            </a:r>
            <a:r>
              <a:rPr lang="ru-RU" sz="5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4102" y="1626773"/>
            <a:ext cx="5627474" cy="41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4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15" y="558350"/>
            <a:ext cx="4084539" cy="57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476" y="2483914"/>
            <a:ext cx="8228160" cy="1250280"/>
          </a:xfrm>
        </p:spPr>
        <p:txBody>
          <a:bodyPr/>
          <a:lstStyle/>
          <a:p>
            <a:pPr algn="ctr"/>
            <a:r>
              <a:rPr lang="ru-RU" sz="3600" b="1" i="1" dirty="0" smtClean="0"/>
              <a:t>Участие в инновационной (экспериментальной) деятельности</a:t>
            </a:r>
            <a:endParaRPr lang="ru-RU" sz="3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37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5" y="954859"/>
            <a:ext cx="3603931" cy="4899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84" y="954859"/>
            <a:ext cx="3410604" cy="49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2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6" y="1003410"/>
            <a:ext cx="3716206" cy="5255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03" y="1003410"/>
            <a:ext cx="3622139" cy="52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2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457200" y="274680"/>
            <a:ext cx="8227800" cy="57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Награды и </a:t>
            </a:r>
            <a:r>
              <a:rPr lang="ru-RU" sz="40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поощрения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5" y="1010434"/>
            <a:ext cx="3941606" cy="5317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16" y="1010434"/>
            <a:ext cx="3723600" cy="52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149"/>
          <p:cNvPicPr/>
          <p:nvPr/>
        </p:nvPicPr>
        <p:blipFill rotWithShape="1">
          <a:blip r:embed="rId2"/>
          <a:srcRect t="2321" r="3895"/>
          <a:stretch/>
        </p:blipFill>
        <p:spPr>
          <a:xfrm>
            <a:off x="24480" y="225778"/>
            <a:ext cx="4637831" cy="6470222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16" y="225778"/>
            <a:ext cx="4495101" cy="6470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72" y="274165"/>
            <a:ext cx="4394853" cy="60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5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108" y="2767135"/>
            <a:ext cx="8228160" cy="1250280"/>
          </a:xfrm>
        </p:spPr>
        <p:txBody>
          <a:bodyPr/>
          <a:lstStyle/>
          <a:p>
            <a:pPr algn="ctr"/>
            <a:r>
              <a:rPr lang="ru-RU" sz="4000" b="1" i="1" dirty="0" smtClean="0"/>
              <a:t>Наставничество</a:t>
            </a:r>
            <a:endParaRPr lang="ru-RU" sz="4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5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4" y="736375"/>
            <a:ext cx="3723348" cy="4964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71" y="655454"/>
            <a:ext cx="3844729" cy="512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25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385" y="2322073"/>
            <a:ext cx="8228160" cy="1250280"/>
          </a:xfrm>
        </p:spPr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7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91" y="501706"/>
            <a:ext cx="4360595" cy="58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05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206</Words>
  <Application>Microsoft Office PowerPoint</Application>
  <PresentationFormat>Экран (4:3)</PresentationFormat>
  <Paragraphs>28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44</vt:i4>
      </vt:variant>
    </vt:vector>
  </HeadingPairs>
  <TitlesOfParts>
    <vt:vector size="47" baseType="lpstr">
      <vt:lpstr>Office Theme</vt:lpstr>
      <vt:lpstr>Office Theme</vt:lpstr>
      <vt:lpstr>Office Theme</vt:lpstr>
      <vt:lpstr>Презентация PowerPoint</vt:lpstr>
      <vt:lpstr>Презентация PowerPoint</vt:lpstr>
      <vt:lpstr> Представление инновационного педагогического опыта на сайте МДОУ «Детский сад №1» </vt:lpstr>
      <vt:lpstr>Участие в инновационной (экспериментальной) деятельности</vt:lpstr>
      <vt:lpstr>Презентация PowerPoint</vt:lpstr>
      <vt:lpstr>Наставничество</vt:lpstr>
      <vt:lpstr>Презентация PowerPoint</vt:lpstr>
      <vt:lpstr>Наличие публикаций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 Макушкиной Натальи Ивановны,  воспитателя МДОУ «Детский сад № 1» г.о.Саранск</dc:title>
  <dc:creator>Евгений</dc:creator>
  <cp:lastModifiedBy>User</cp:lastModifiedBy>
  <cp:revision>68</cp:revision>
  <dcterms:created xsi:type="dcterms:W3CDTF">2015-09-22T17:36:41Z</dcterms:created>
  <dcterms:modified xsi:type="dcterms:W3CDTF">2024-03-20T09:31:18Z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28</vt:i4>
  </property>
</Properties>
</file>