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3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1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0A7F-A11B-4937-A6F3-471A200F0D94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EA9A-B6AF-4AEA-B31F-19CAC1A26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54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0A7F-A11B-4937-A6F3-471A200F0D94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EA9A-B6AF-4AEA-B31F-19CAC1A26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30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0A7F-A11B-4937-A6F3-471A200F0D94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EA9A-B6AF-4AEA-B31F-19CAC1A26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34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0A7F-A11B-4937-A6F3-471A200F0D94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EA9A-B6AF-4AEA-B31F-19CAC1A26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36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0A7F-A11B-4937-A6F3-471A200F0D94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EA9A-B6AF-4AEA-B31F-19CAC1A26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0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0A7F-A11B-4937-A6F3-471A200F0D94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EA9A-B6AF-4AEA-B31F-19CAC1A26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67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0A7F-A11B-4937-A6F3-471A200F0D94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EA9A-B6AF-4AEA-B31F-19CAC1A26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35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0A7F-A11B-4937-A6F3-471A200F0D94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EA9A-B6AF-4AEA-B31F-19CAC1A26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55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0A7F-A11B-4937-A6F3-471A200F0D94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EA9A-B6AF-4AEA-B31F-19CAC1A26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8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0A7F-A11B-4937-A6F3-471A200F0D94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EA9A-B6AF-4AEA-B31F-19CAC1A26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389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0A7F-A11B-4937-A6F3-471A200F0D94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EA9A-B6AF-4AEA-B31F-19CAC1A26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8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70A7F-A11B-4937-A6F3-471A200F0D94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9EA9A-B6AF-4AEA-B31F-19CAC1A26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02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32735" y="1232559"/>
            <a:ext cx="10205884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НОД на тему:</a:t>
            </a:r>
            <a:endParaRPr lang="ru-RU" sz="3600" b="1" i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5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«Наши имена»</a:t>
            </a:r>
            <a:endParaRPr lang="ru-RU" sz="5400" b="1" i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(Гражданско-правовое воспитание детей </a:t>
            </a:r>
            <a:endParaRPr lang="ru-RU" sz="36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старшего дошкольного возраста).</a:t>
            </a:r>
            <a:endParaRPr lang="ru-RU" sz="36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35882" y="5240432"/>
            <a:ext cx="4250202" cy="1096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Выполнила </a:t>
            </a:r>
            <a:r>
              <a:rPr lang="ru-RU" sz="28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Овчинникова</a:t>
            </a:r>
            <a:r>
              <a:rPr lang="ru-RU" sz="28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И.В.</a:t>
            </a:r>
          </a:p>
        </p:txBody>
      </p:sp>
    </p:spTree>
    <p:extLst>
      <p:ext uri="{BB962C8B-B14F-4D97-AF65-F5344CB8AC3E}">
        <p14:creationId xmlns:p14="http://schemas.microsoft.com/office/powerpoint/2010/main" val="127372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4"/>
            <a:ext cx="12192000" cy="68653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76" y="546418"/>
            <a:ext cx="7619047" cy="50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6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4"/>
            <a:ext cx="12192000" cy="68653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79" y="490383"/>
            <a:ext cx="6720349" cy="557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6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4"/>
            <a:ext cx="12192000" cy="68653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13525" y="559220"/>
            <a:ext cx="5351145" cy="942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«Клубочек»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962"/>
            <a:ext cx="5732206" cy="429915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53650" y="1892585"/>
            <a:ext cx="662204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4300">
              <a:lnSpc>
                <a:spcPct val="115000"/>
              </a:lnSpc>
              <a:spcAft>
                <a:spcPts val="0"/>
              </a:spcAft>
            </a:pPr>
            <a:endParaRPr lang="ru-RU" sz="32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14300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Солнечный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клубок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мы размотали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endParaRPr lang="ru-RU" sz="3200" b="1" i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0170" indent="-90170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Тянется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 нам солнечная нить.</a:t>
            </a:r>
            <a:endParaRPr lang="ru-RU" sz="3200" b="1" i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Хорошо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что можно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Хорошо, что можно</a:t>
            </a:r>
            <a:endParaRPr lang="ru-RU" sz="3200" b="1" i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Каждому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солнцу подарить!</a:t>
            </a:r>
            <a:endParaRPr lang="ru-RU" sz="3200" b="1" i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92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4"/>
            <a:ext cx="12192000" cy="68653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17222" y="2525047"/>
            <a:ext cx="5153946" cy="9672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622452" y="1526458"/>
            <a:ext cx="2765938" cy="296442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10470" y="2266950"/>
            <a:ext cx="1642140" cy="14834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Трапеция 6"/>
          <p:cNvSpPr/>
          <p:nvPr/>
        </p:nvSpPr>
        <p:spPr>
          <a:xfrm>
            <a:off x="2305972" y="3492295"/>
            <a:ext cx="1720338" cy="1230876"/>
          </a:xfrm>
          <a:prstGeom prst="trapezoi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5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4"/>
            <a:ext cx="12192000" cy="68653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-427703"/>
            <a:ext cx="8170606" cy="79641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907960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4"/>
            <a:ext cx="12192000" cy="68653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61133" y="1096136"/>
            <a:ext cx="9556591" cy="11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6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871" y="2024208"/>
            <a:ext cx="4766187" cy="476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91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104" y="-1991033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24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4"/>
            <a:ext cx="12192000" cy="68653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78" y="624933"/>
            <a:ext cx="4032358" cy="50826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96000" y="1241401"/>
            <a:ext cx="6096000" cy="26003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Лишь появится ребенок</a:t>
            </a:r>
            <a:b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дышать начнет едва</a:t>
            </a:r>
            <a:b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него уже с пеленок</a:t>
            </a:r>
            <a:b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Появляются права. </a:t>
            </a:r>
            <a:endParaRPr lang="ru-RU" sz="36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42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4"/>
            <a:ext cx="12192000" cy="68653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74" y="151171"/>
            <a:ext cx="4791843" cy="654828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943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4"/>
            <a:ext cx="12192000" cy="68653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439" y="202790"/>
            <a:ext cx="4291780" cy="644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4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4"/>
            <a:ext cx="12192000" cy="68653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28" y="1814053"/>
            <a:ext cx="5800418" cy="46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2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4"/>
            <a:ext cx="12192000" cy="68653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90" y="786819"/>
            <a:ext cx="9261987" cy="49650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3075" y="2600325"/>
            <a:ext cx="4278544" cy="1973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</a:t>
            </a:r>
            <a:r>
              <a:rPr lang="ru-RU" sz="54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  <a:r>
              <a:rPr lang="ru-RU" sz="54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«Имена»</a:t>
            </a:r>
            <a:endParaRPr lang="ru-RU" sz="5400" b="1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173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4"/>
            <a:ext cx="12192000" cy="68653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03" y="831064"/>
            <a:ext cx="9261987" cy="49650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97161" y="2058111"/>
            <a:ext cx="7241457" cy="2734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</a:t>
            </a:r>
            <a:r>
              <a:rPr lang="ru-RU" sz="3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 Составь картинку из частей, назови имена героев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 Угадай сказку по обложке, назови имена героев.</a:t>
            </a:r>
            <a:endParaRPr lang="ru-RU" sz="2800" b="1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918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653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08248" y="1092710"/>
            <a:ext cx="6327630" cy="942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ФИЗКУЛЬТМИНУТКА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54" y="2544389"/>
            <a:ext cx="4041058" cy="317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66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76</Words>
  <Application>Microsoft Office PowerPoint</Application>
  <PresentationFormat>Широкоэкранный</PresentationFormat>
  <Paragraphs>22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pc-one</dc:creator>
  <cp:lastModifiedBy>pc-one</cp:lastModifiedBy>
  <cp:revision>32</cp:revision>
  <dcterms:created xsi:type="dcterms:W3CDTF">2019-01-26T18:16:26Z</dcterms:created>
  <dcterms:modified xsi:type="dcterms:W3CDTF">2019-02-03T19:42:57Z</dcterms:modified>
</cp:coreProperties>
</file>