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93" r:id="rId4"/>
    <p:sldId id="289" r:id="rId5"/>
    <p:sldId id="301" r:id="rId6"/>
    <p:sldId id="287" r:id="rId7"/>
    <p:sldId id="282" r:id="rId8"/>
    <p:sldId id="306" r:id="rId9"/>
    <p:sldId id="300" r:id="rId10"/>
    <p:sldId id="292" r:id="rId11"/>
    <p:sldId id="294" r:id="rId12"/>
    <p:sldId id="290" r:id="rId13"/>
    <p:sldId id="302" r:id="rId14"/>
    <p:sldId id="297" r:id="rId15"/>
    <p:sldId id="303" r:id="rId16"/>
    <p:sldId id="296" r:id="rId17"/>
    <p:sldId id="295" r:id="rId18"/>
    <p:sldId id="298" r:id="rId19"/>
    <p:sldId id="307" r:id="rId20"/>
    <p:sldId id="305" r:id="rId21"/>
    <p:sldId id="299" r:id="rId22"/>
    <p:sldId id="263" r:id="rId23"/>
    <p:sldId id="291" r:id="rId24"/>
    <p:sldId id="308" r:id="rId25"/>
    <p:sldId id="309" r:id="rId26"/>
    <p:sldId id="265" r:id="rId27"/>
    <p:sldId id="27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12C32-0386-4E18-B5DB-5747C3B3BEEE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1292-44A6-4F1B-948C-A8EF8FE0A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177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12C32-0386-4E18-B5DB-5747C3B3BEEE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1292-44A6-4F1B-948C-A8EF8FE0A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634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12C32-0386-4E18-B5DB-5747C3B3BEEE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1292-44A6-4F1B-948C-A8EF8FE0A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6103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12C32-0386-4E18-B5DB-5747C3B3BEEE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1292-44A6-4F1B-948C-A8EF8FE0A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0390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12C32-0386-4E18-B5DB-5747C3B3BEEE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1292-44A6-4F1B-948C-A8EF8FE0A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523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12C32-0386-4E18-B5DB-5747C3B3BEEE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1292-44A6-4F1B-948C-A8EF8FE0A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019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12C32-0386-4E18-B5DB-5747C3B3BEEE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1292-44A6-4F1B-948C-A8EF8FE0A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8495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12C32-0386-4E18-B5DB-5747C3B3BEEE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1292-44A6-4F1B-948C-A8EF8FE0A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4528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12C32-0386-4E18-B5DB-5747C3B3BEEE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1292-44A6-4F1B-948C-A8EF8FE0A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985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12C32-0386-4E18-B5DB-5747C3B3BEEE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1292-44A6-4F1B-948C-A8EF8FE0A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680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12C32-0386-4E18-B5DB-5747C3B3BEEE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1292-44A6-4F1B-948C-A8EF8FE0A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350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12C32-0386-4E18-B5DB-5747C3B3BEEE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81292-44A6-4F1B-948C-A8EF8FE0A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103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57166"/>
            <a:ext cx="8856984" cy="6384202"/>
          </a:xfrm>
        </p:spPr>
        <p:txBody>
          <a:bodyPr>
            <a:normAutofit fontScale="40000" lnSpcReduction="20000"/>
          </a:bodyPr>
          <a:lstStyle/>
          <a:p>
            <a:r>
              <a:rPr lang="ru-RU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 «Детский сад №117»</a:t>
            </a:r>
          </a:p>
          <a:p>
            <a:endParaRPr lang="ru-RU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sz="3600" b="1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ru-RU" sz="8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</a:t>
            </a:r>
          </a:p>
          <a:p>
            <a:r>
              <a:rPr lang="ru-RU" sz="10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ЭКОЛОГИЧЕСКАЯ АКЦИЯ</a:t>
            </a:r>
            <a:r>
              <a:rPr lang="ru-RU" sz="10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ru-RU" sz="1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«ПОКОРМИ ПТИЦ ЗИМОЙ!»</a:t>
            </a:r>
            <a:endParaRPr lang="ru-RU" sz="11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600" b="1" dirty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>
              <a:solidFill>
                <a:srgbClr val="FFFF00"/>
              </a:solidFill>
            </a:endParaRPr>
          </a:p>
          <a:p>
            <a:pPr algn="r"/>
            <a:r>
              <a:rPr lang="ru-RU" sz="5000" b="1" dirty="0" smtClean="0">
                <a:solidFill>
                  <a:srgbClr val="FFFF00"/>
                </a:solidFill>
              </a:rPr>
              <a:t>Руководители акции воспитатели:</a:t>
            </a:r>
          </a:p>
          <a:p>
            <a:pPr algn="r"/>
            <a:r>
              <a:rPr lang="ru-RU" sz="5000" b="1" dirty="0" smtClean="0">
                <a:solidFill>
                  <a:srgbClr val="FFFF00"/>
                </a:solidFill>
              </a:rPr>
              <a:t>Левинова Лариса Васильевна</a:t>
            </a:r>
          </a:p>
          <a:p>
            <a:pPr algn="r"/>
            <a:r>
              <a:rPr lang="ru-RU" sz="5000" b="1" dirty="0" err="1" smtClean="0">
                <a:solidFill>
                  <a:srgbClr val="FFFF00"/>
                </a:solidFill>
              </a:rPr>
              <a:t>Мальгина</a:t>
            </a:r>
            <a:r>
              <a:rPr lang="ru-RU" sz="5000" b="1" dirty="0" smtClean="0">
                <a:solidFill>
                  <a:srgbClr val="FFFF00"/>
                </a:solidFill>
              </a:rPr>
              <a:t> Елена Николаевна</a:t>
            </a:r>
          </a:p>
          <a:p>
            <a:pPr algn="l"/>
            <a:endParaRPr lang="ru-RU" sz="2400" b="1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3300" b="1" dirty="0" smtClean="0">
              <a:solidFill>
                <a:srgbClr val="FFFF00"/>
              </a:solidFill>
            </a:endParaRPr>
          </a:p>
          <a:p>
            <a:r>
              <a:rPr lang="ru-RU" sz="4200" b="1" dirty="0" smtClean="0">
                <a:solidFill>
                  <a:srgbClr val="FFFF00"/>
                </a:solidFill>
              </a:rPr>
              <a:t>г. Саранск , </a:t>
            </a:r>
            <a:r>
              <a:rPr lang="ru-RU" sz="4200" b="1" dirty="0" smtClean="0">
                <a:solidFill>
                  <a:srgbClr val="FFFF00"/>
                </a:solidFill>
              </a:rPr>
              <a:t>2020г</a:t>
            </a:r>
            <a:r>
              <a:rPr lang="ru-RU" sz="4200" b="1" dirty="0" smtClean="0">
                <a:solidFill>
                  <a:srgbClr val="FFFF00"/>
                </a:solidFill>
              </a:rPr>
              <a:t>.</a:t>
            </a:r>
            <a:endParaRPr lang="ru-RU" sz="4200" b="1" dirty="0">
              <a:solidFill>
                <a:srgbClr val="FFFF00"/>
              </a:solidFill>
            </a:endParaRPr>
          </a:p>
        </p:txBody>
      </p:sp>
      <p:pic>
        <p:nvPicPr>
          <p:cNvPr id="4" name="Picture 2" descr="https://morozko.1mcg.ru/data/e71e143d53cbde782f0b9c7699c1aed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9229" y="5500702"/>
            <a:ext cx="1484771" cy="1357298"/>
          </a:xfrm>
          <a:prstGeom prst="rect">
            <a:avLst/>
          </a:prstGeom>
          <a:noFill/>
        </p:spPr>
      </p:pic>
      <p:pic>
        <p:nvPicPr>
          <p:cNvPr id="5" name="Picture 2" descr="https://morozko.1mcg.ru/data/e71e143d53cbde782f0b9c7699c1aed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57158" y="4786322"/>
            <a:ext cx="1143008" cy="1102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43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1164134"/>
            <a:ext cx="4071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88913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ОРГАНИЗОВАНО-ОБРАЗОВАТЕЛЬНАЯ ДЕЯТЕЛЬНОСТЬ  </a:t>
            </a:r>
          </a:p>
          <a:p>
            <a:pPr marL="457200" indent="-188913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«ЗИМУЮЩИЕ ПТИЦЫ МОЕГО КРАЯ»</a:t>
            </a:r>
          </a:p>
        </p:txBody>
      </p:sp>
      <p:pic>
        <p:nvPicPr>
          <p:cNvPr id="12290" name="Picture 2" descr="C:\Users\лариса\Desktop\ПРЕЗЕНТАЦИЯ ПОКОРМИ ПТИЦ\IMG_20191206_101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143"/>
          <a:stretch>
            <a:fillRect/>
          </a:stretch>
        </p:blipFill>
        <p:spPr bwMode="auto">
          <a:xfrm>
            <a:off x="387362" y="1285876"/>
            <a:ext cx="4327482" cy="5357834"/>
          </a:xfrm>
          <a:prstGeom prst="rect">
            <a:avLst/>
          </a:prstGeom>
          <a:noFill/>
        </p:spPr>
      </p:pic>
      <p:pic>
        <p:nvPicPr>
          <p:cNvPr id="1026" name="Picture 2" descr="C:\Users\лариса\Desktop\фото ДЛЯ РАБОТЫ2019\IMG_20190425_102252.jpg"/>
          <p:cNvPicPr>
            <a:picLocks noChangeAspect="1" noChangeArrowheads="1"/>
          </p:cNvPicPr>
          <p:nvPr/>
        </p:nvPicPr>
        <p:blipFill>
          <a:blip r:embed="rId3" cstate="print"/>
          <a:srcRect l="6430" t="19406" r="16666" b="7291"/>
          <a:stretch>
            <a:fillRect/>
          </a:stretch>
        </p:blipFill>
        <p:spPr bwMode="auto">
          <a:xfrm>
            <a:off x="4872046" y="1214422"/>
            <a:ext cx="4271954" cy="5429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418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 «Детский сад №117»</a:t>
            </a:r>
          </a:p>
          <a:p>
            <a:endParaRPr lang="ru-RU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sz="3600" b="1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АКЦИЯ:</a:t>
            </a: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«»</a:t>
            </a:r>
          </a:p>
          <a:p>
            <a:endParaRPr lang="ru-RU" sz="3600" b="1" dirty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>
              <a:solidFill>
                <a:srgbClr val="FFFF00"/>
              </a:solidFill>
            </a:endParaRP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Руководители акции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 воспитатели: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Левинова Лариса Васильевна</a:t>
            </a:r>
          </a:p>
          <a:p>
            <a:pPr algn="r"/>
            <a:r>
              <a:rPr lang="ru-RU" sz="4200" b="1" dirty="0" err="1" smtClean="0">
                <a:solidFill>
                  <a:srgbClr val="FFFF00"/>
                </a:solidFill>
              </a:rPr>
              <a:t>Мальгина</a:t>
            </a:r>
            <a:r>
              <a:rPr lang="ru-RU" sz="4200" b="1" dirty="0" smtClean="0">
                <a:solidFill>
                  <a:srgbClr val="FFFF00"/>
                </a:solidFill>
              </a:rPr>
              <a:t> Елена Николаевна</a:t>
            </a:r>
          </a:p>
          <a:p>
            <a:pPr algn="l"/>
            <a:endParaRPr lang="ru-RU" sz="2400" b="1" dirty="0" smtClean="0">
              <a:solidFill>
                <a:srgbClr val="FFFF00"/>
              </a:solidFill>
            </a:endParaRPr>
          </a:p>
          <a:p>
            <a:pPr algn="l"/>
            <a:r>
              <a:rPr lang="ru-RU" sz="4400" b="1" dirty="0" smtClean="0">
                <a:solidFill>
                  <a:srgbClr val="FFFF00"/>
                </a:solidFill>
              </a:rPr>
              <a:t>Старшая группа.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3300" b="1" dirty="0" smtClean="0">
              <a:solidFill>
                <a:srgbClr val="FFFF00"/>
              </a:solidFill>
            </a:endParaRPr>
          </a:p>
          <a:p>
            <a:r>
              <a:rPr lang="ru-RU" sz="4200" b="1" dirty="0" smtClean="0">
                <a:solidFill>
                  <a:srgbClr val="FFFF00"/>
                </a:solidFill>
              </a:rPr>
              <a:t>г. Саранск ,2019г.</a:t>
            </a:r>
            <a:endParaRPr lang="ru-RU" sz="4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лариса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43372" y="1071546"/>
            <a:ext cx="4357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endParaRPr lang="ru-RU" sz="2400" dirty="0" smtClean="0"/>
          </a:p>
          <a:p>
            <a:pPr eaLnBrk="0" hangingPunct="0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"/>
            <a:ext cx="80724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«КАК МЫ ВЕШАЛИ КОРМУШКИ ДЛЯ ПТИЧЕК»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лариса\Desktop\ПРЕЗЕНТАЦИЯ ПОКОРМИ ПТИЦ\IMG_20191210_094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5500694" cy="4125521"/>
          </a:xfrm>
          <a:prstGeom prst="rect">
            <a:avLst/>
          </a:prstGeom>
          <a:noFill/>
        </p:spPr>
      </p:pic>
      <p:pic>
        <p:nvPicPr>
          <p:cNvPr id="2050" name="Picture 2" descr="C:\Users\лариса\Desktop\фото занятия 2019\IMG_20191126_101914.jpg"/>
          <p:cNvPicPr>
            <a:picLocks noChangeAspect="1" noChangeArrowheads="1"/>
          </p:cNvPicPr>
          <p:nvPr/>
        </p:nvPicPr>
        <p:blipFill>
          <a:blip r:embed="rId4" cstate="print"/>
          <a:srcRect l="5468" r="3906" b="8333"/>
          <a:stretch>
            <a:fillRect/>
          </a:stretch>
        </p:blipFill>
        <p:spPr bwMode="auto">
          <a:xfrm>
            <a:off x="4857752" y="3571876"/>
            <a:ext cx="4071934" cy="3089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43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 «Детский сад №117»</a:t>
            </a:r>
          </a:p>
          <a:p>
            <a:endParaRPr lang="ru-RU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sz="3600" b="1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АКЦИЯ:</a:t>
            </a: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«»</a:t>
            </a:r>
          </a:p>
          <a:p>
            <a:endParaRPr lang="ru-RU" sz="3600" b="1" dirty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>
              <a:solidFill>
                <a:srgbClr val="FFFF00"/>
              </a:solidFill>
            </a:endParaRP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Руководители акции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 воспитатели: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Левинова Лариса Васильевна</a:t>
            </a:r>
          </a:p>
          <a:p>
            <a:pPr algn="r"/>
            <a:r>
              <a:rPr lang="ru-RU" sz="4200" b="1" dirty="0" err="1" smtClean="0">
                <a:solidFill>
                  <a:srgbClr val="FFFF00"/>
                </a:solidFill>
              </a:rPr>
              <a:t>Мальгина</a:t>
            </a:r>
            <a:r>
              <a:rPr lang="ru-RU" sz="4200" b="1" dirty="0" smtClean="0">
                <a:solidFill>
                  <a:srgbClr val="FFFF00"/>
                </a:solidFill>
              </a:rPr>
              <a:t> Елена Николаевна</a:t>
            </a:r>
          </a:p>
          <a:p>
            <a:pPr algn="l"/>
            <a:endParaRPr lang="ru-RU" sz="2400" b="1" dirty="0" smtClean="0">
              <a:solidFill>
                <a:srgbClr val="FFFF00"/>
              </a:solidFill>
            </a:endParaRPr>
          </a:p>
          <a:p>
            <a:pPr algn="l"/>
            <a:r>
              <a:rPr lang="ru-RU" sz="4400" b="1" dirty="0" smtClean="0">
                <a:solidFill>
                  <a:srgbClr val="FFFF00"/>
                </a:solidFill>
              </a:rPr>
              <a:t>Старшая группа.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3300" b="1" dirty="0" smtClean="0">
              <a:solidFill>
                <a:srgbClr val="FFFF00"/>
              </a:solidFill>
            </a:endParaRPr>
          </a:p>
          <a:p>
            <a:r>
              <a:rPr lang="ru-RU" sz="4200" b="1" dirty="0" smtClean="0">
                <a:solidFill>
                  <a:srgbClr val="FFFF00"/>
                </a:solidFill>
              </a:rPr>
              <a:t>г. Саранск ,2019г.</a:t>
            </a:r>
            <a:endParaRPr lang="ru-RU" sz="4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лариса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1538" y="428605"/>
            <a:ext cx="67866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88913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ИГРОВАЯ ДЕЯТЕЛЬНОСТЬ</a:t>
            </a:r>
          </a:p>
        </p:txBody>
      </p:sp>
      <p:pic>
        <p:nvPicPr>
          <p:cNvPr id="2" name="Picture 2" descr="C:\Users\лариса\Desktop\ПРЕЗЕНТАЦИЯ ПОКОРМИ ПТИЦ\Новая папка\IMG-636ee742fcc88bd5aa16839c647cde31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500174"/>
            <a:ext cx="6429388" cy="4761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43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 «Детский сад №117»</a:t>
            </a:r>
          </a:p>
          <a:p>
            <a:endParaRPr lang="ru-RU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sz="3600" b="1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АКЦИЯ:</a:t>
            </a: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«»</a:t>
            </a:r>
          </a:p>
          <a:p>
            <a:endParaRPr lang="ru-RU" sz="3600" b="1" dirty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>
              <a:solidFill>
                <a:srgbClr val="FFFF00"/>
              </a:solidFill>
            </a:endParaRP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Руководители акции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 воспитатели: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Левинова Лариса Васильевна</a:t>
            </a:r>
          </a:p>
          <a:p>
            <a:pPr algn="r"/>
            <a:r>
              <a:rPr lang="ru-RU" sz="4200" b="1" dirty="0" err="1" smtClean="0">
                <a:solidFill>
                  <a:srgbClr val="FFFF00"/>
                </a:solidFill>
              </a:rPr>
              <a:t>Мальгина</a:t>
            </a:r>
            <a:r>
              <a:rPr lang="ru-RU" sz="4200" b="1" dirty="0" smtClean="0">
                <a:solidFill>
                  <a:srgbClr val="FFFF00"/>
                </a:solidFill>
              </a:rPr>
              <a:t> Елена Николаевна</a:t>
            </a:r>
          </a:p>
          <a:p>
            <a:pPr algn="l"/>
            <a:endParaRPr lang="ru-RU" sz="2400" b="1" dirty="0" smtClean="0">
              <a:solidFill>
                <a:srgbClr val="FFFF00"/>
              </a:solidFill>
            </a:endParaRPr>
          </a:p>
          <a:p>
            <a:pPr algn="l"/>
            <a:r>
              <a:rPr lang="ru-RU" sz="4400" b="1" dirty="0" smtClean="0">
                <a:solidFill>
                  <a:srgbClr val="FFFF00"/>
                </a:solidFill>
              </a:rPr>
              <a:t>Старшая группа.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3300" b="1" dirty="0" smtClean="0">
              <a:solidFill>
                <a:srgbClr val="FFFF00"/>
              </a:solidFill>
            </a:endParaRPr>
          </a:p>
          <a:p>
            <a:r>
              <a:rPr lang="ru-RU" sz="4200" b="1" dirty="0" smtClean="0">
                <a:solidFill>
                  <a:srgbClr val="FFFF00"/>
                </a:solidFill>
              </a:rPr>
              <a:t>г. Саранск ,2019г.</a:t>
            </a:r>
            <a:endParaRPr lang="ru-RU" sz="4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лариса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1538" y="285728"/>
            <a:ext cx="67866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88913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</a:t>
            </a:r>
          </a:p>
          <a:p>
            <a:pPr marL="457200" indent="-188913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«ВОРОБУШКИ И КОТ»</a:t>
            </a:r>
          </a:p>
        </p:txBody>
      </p:sp>
      <p:pic>
        <p:nvPicPr>
          <p:cNvPr id="2050" name="Picture 2" descr="C:\Users\лариса\Desktop\ПРЕЗЕНТАЦИЯ ПОКОРМИ ПТИЦ\Новая папка\IMG-c6b1d0bf62c4cc1fd6d3f15f49fec7e9-V.jpg"/>
          <p:cNvPicPr>
            <a:picLocks noChangeAspect="1" noChangeArrowheads="1"/>
          </p:cNvPicPr>
          <p:nvPr/>
        </p:nvPicPr>
        <p:blipFill>
          <a:blip r:embed="rId3"/>
          <a:srcRect t="18057" r="1930"/>
          <a:stretch>
            <a:fillRect/>
          </a:stretch>
        </p:blipFill>
        <p:spPr bwMode="auto">
          <a:xfrm>
            <a:off x="241719" y="1142984"/>
            <a:ext cx="5176663" cy="3203524"/>
          </a:xfrm>
          <a:prstGeom prst="rect">
            <a:avLst/>
          </a:prstGeom>
          <a:noFill/>
        </p:spPr>
      </p:pic>
      <p:pic>
        <p:nvPicPr>
          <p:cNvPr id="2051" name="Picture 3" descr="C:\Users\лариса\Desktop\ПРЕЗЕНТАЦИЯ ПОКОРМИ ПТИЦ\Новая папка\IMG-eee37fcefb42bbe4248457f1e09c6c61-V.jpg"/>
          <p:cNvPicPr>
            <a:picLocks noChangeAspect="1" noChangeArrowheads="1"/>
          </p:cNvPicPr>
          <p:nvPr/>
        </p:nvPicPr>
        <p:blipFill>
          <a:blip r:embed="rId4"/>
          <a:srcRect t="23736" r="2966"/>
          <a:stretch>
            <a:fillRect/>
          </a:stretch>
        </p:blipFill>
        <p:spPr bwMode="auto">
          <a:xfrm>
            <a:off x="3212846" y="3357562"/>
            <a:ext cx="5645434" cy="3286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43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 «Детский сад №117»</a:t>
            </a:r>
          </a:p>
          <a:p>
            <a:endParaRPr lang="ru-RU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sz="3600" b="1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АКЦИЯ:</a:t>
            </a: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«»</a:t>
            </a:r>
          </a:p>
          <a:p>
            <a:endParaRPr lang="ru-RU" sz="3600" b="1" dirty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>
              <a:solidFill>
                <a:srgbClr val="FFFF00"/>
              </a:solidFill>
            </a:endParaRP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Руководители акции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 воспитатели: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Левинова Лариса Васильевна</a:t>
            </a:r>
          </a:p>
          <a:p>
            <a:pPr algn="r"/>
            <a:r>
              <a:rPr lang="ru-RU" sz="4200" b="1" dirty="0" err="1" smtClean="0">
                <a:solidFill>
                  <a:srgbClr val="FFFF00"/>
                </a:solidFill>
              </a:rPr>
              <a:t>Мальгина</a:t>
            </a:r>
            <a:r>
              <a:rPr lang="ru-RU" sz="4200" b="1" dirty="0" smtClean="0">
                <a:solidFill>
                  <a:srgbClr val="FFFF00"/>
                </a:solidFill>
              </a:rPr>
              <a:t> Елена Николаевна</a:t>
            </a:r>
          </a:p>
          <a:p>
            <a:pPr algn="l"/>
            <a:endParaRPr lang="ru-RU" sz="2400" b="1" dirty="0" smtClean="0">
              <a:solidFill>
                <a:srgbClr val="FFFF00"/>
              </a:solidFill>
            </a:endParaRPr>
          </a:p>
          <a:p>
            <a:pPr algn="l"/>
            <a:r>
              <a:rPr lang="ru-RU" sz="4400" b="1" dirty="0" smtClean="0">
                <a:solidFill>
                  <a:srgbClr val="FFFF00"/>
                </a:solidFill>
              </a:rPr>
              <a:t>Старшая группа.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3300" b="1" dirty="0" smtClean="0">
              <a:solidFill>
                <a:srgbClr val="FFFF00"/>
              </a:solidFill>
            </a:endParaRPr>
          </a:p>
          <a:p>
            <a:r>
              <a:rPr lang="ru-RU" sz="4200" b="1" dirty="0" smtClean="0">
                <a:solidFill>
                  <a:srgbClr val="FFFF00"/>
                </a:solidFill>
              </a:rPr>
              <a:t>г. Саранск ,2019г.</a:t>
            </a:r>
            <a:endParaRPr lang="ru-RU" sz="4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лариса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43372" y="1071546"/>
            <a:ext cx="4357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endParaRPr lang="ru-RU" sz="2400" dirty="0" smtClean="0"/>
          </a:p>
          <a:p>
            <a:pPr eaLnBrk="0" hangingPunct="0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357166"/>
            <a:ext cx="6429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88913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 ИГРА-</a:t>
            </a:r>
          </a:p>
          <a:p>
            <a:pPr marL="457200" indent="-188913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 «ПТИЦЫ»</a:t>
            </a:r>
          </a:p>
        </p:txBody>
      </p:sp>
      <p:pic>
        <p:nvPicPr>
          <p:cNvPr id="3074" name="Picture 2" descr="C:\Users\лариса\Desktop\ПРЕЗЕНТАЦИЯ ПОКОРМИ ПТИЦ\Новая папка\IMG-99044c190d555635061b88bfa115def0-V.jpg"/>
          <p:cNvPicPr>
            <a:picLocks noChangeAspect="1" noChangeArrowheads="1"/>
          </p:cNvPicPr>
          <p:nvPr/>
        </p:nvPicPr>
        <p:blipFill>
          <a:blip r:embed="rId3"/>
          <a:srcRect t="24447" r="1698" b="6126"/>
          <a:stretch>
            <a:fillRect/>
          </a:stretch>
        </p:blipFill>
        <p:spPr bwMode="auto">
          <a:xfrm>
            <a:off x="500034" y="1357298"/>
            <a:ext cx="4643471" cy="2428892"/>
          </a:xfrm>
          <a:prstGeom prst="rect">
            <a:avLst/>
          </a:prstGeom>
          <a:noFill/>
        </p:spPr>
      </p:pic>
      <p:pic>
        <p:nvPicPr>
          <p:cNvPr id="8" name="Picture 2" descr="C:\Users\лариса\Desktop\ПРЕЗЕНТАЦИЯ ПОКОРМИ ПТИЦ\Новая папка\IMG-a199f168859933f9d5ba48f6699135b7-V.jpg"/>
          <p:cNvPicPr>
            <a:picLocks noChangeAspect="1" noChangeArrowheads="1"/>
          </p:cNvPicPr>
          <p:nvPr/>
        </p:nvPicPr>
        <p:blipFill>
          <a:blip r:embed="rId4"/>
          <a:srcRect l="1333" t="22586" r="-573"/>
          <a:stretch>
            <a:fillRect/>
          </a:stretch>
        </p:blipFill>
        <p:spPr bwMode="auto">
          <a:xfrm>
            <a:off x="3643306" y="3500438"/>
            <a:ext cx="5317028" cy="3071835"/>
          </a:xfrm>
          <a:prstGeom prst="rect">
            <a:avLst/>
          </a:prstGeom>
          <a:noFill/>
        </p:spPr>
      </p:pic>
      <p:pic>
        <p:nvPicPr>
          <p:cNvPr id="9" name="Picture 2" descr="https://morozko.1mcg.ru/data/e71e143d53cbde782f0b9c7699c1aed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785926"/>
            <a:ext cx="1138829" cy="10410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43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 «Детский сад №117»</a:t>
            </a:r>
          </a:p>
          <a:p>
            <a:endParaRPr lang="ru-RU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sz="3600" b="1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АКЦИЯ:</a:t>
            </a: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«»</a:t>
            </a:r>
          </a:p>
          <a:p>
            <a:endParaRPr lang="ru-RU" sz="3600" b="1" dirty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>
              <a:solidFill>
                <a:srgbClr val="FFFF00"/>
              </a:solidFill>
            </a:endParaRP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Руководители акции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 воспитатели: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Левинова Лариса Васильевна</a:t>
            </a:r>
          </a:p>
          <a:p>
            <a:pPr algn="r"/>
            <a:r>
              <a:rPr lang="ru-RU" sz="4200" b="1" dirty="0" err="1" smtClean="0">
                <a:solidFill>
                  <a:srgbClr val="FFFF00"/>
                </a:solidFill>
              </a:rPr>
              <a:t>Мальгина</a:t>
            </a:r>
            <a:r>
              <a:rPr lang="ru-RU" sz="4200" b="1" dirty="0" smtClean="0">
                <a:solidFill>
                  <a:srgbClr val="FFFF00"/>
                </a:solidFill>
              </a:rPr>
              <a:t> Елена Николаевна</a:t>
            </a:r>
          </a:p>
          <a:p>
            <a:pPr algn="l"/>
            <a:endParaRPr lang="ru-RU" sz="2400" b="1" dirty="0" smtClean="0">
              <a:solidFill>
                <a:srgbClr val="FFFF00"/>
              </a:solidFill>
            </a:endParaRPr>
          </a:p>
          <a:p>
            <a:pPr algn="l"/>
            <a:r>
              <a:rPr lang="ru-RU" sz="4400" b="1" dirty="0" smtClean="0">
                <a:solidFill>
                  <a:srgbClr val="FFFF00"/>
                </a:solidFill>
              </a:rPr>
              <a:t>Старшая группа.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3300" b="1" dirty="0" smtClean="0">
              <a:solidFill>
                <a:srgbClr val="FFFF00"/>
              </a:solidFill>
            </a:endParaRPr>
          </a:p>
          <a:p>
            <a:r>
              <a:rPr lang="ru-RU" sz="4200" b="1" dirty="0" smtClean="0">
                <a:solidFill>
                  <a:srgbClr val="FFFF00"/>
                </a:solidFill>
              </a:rPr>
              <a:t>г. Саранск ,2019г.</a:t>
            </a:r>
            <a:endParaRPr lang="ru-RU" sz="4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лариса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43372" y="1071546"/>
            <a:ext cx="4357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endParaRPr lang="ru-RU" sz="2400" dirty="0" smtClean="0"/>
          </a:p>
          <a:p>
            <a:pPr eaLnBrk="0" hangingPunct="0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357166"/>
            <a:ext cx="64294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88913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pPr marL="457200" indent="-188913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КОРМУШКЕ»</a:t>
            </a:r>
          </a:p>
          <a:p>
            <a:pPr marL="457200" indent="-188913" algn="ctr">
              <a:spcBef>
                <a:spcPct val="0"/>
              </a:spcBef>
              <a:defRPr/>
            </a:pPr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лариса\Desktop\ПРЕЗЕНТАЦИЯ ПОКОРМИ ПТИЦ\Новая папка\IMG-15340783a03faa07c416121adf88c14c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461330"/>
            <a:ext cx="7286644" cy="5396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43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 «Детский сад №117»</a:t>
            </a:r>
          </a:p>
          <a:p>
            <a:endParaRPr lang="ru-RU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sz="3600" b="1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АКЦИЯ:</a:t>
            </a: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«»</a:t>
            </a:r>
          </a:p>
          <a:p>
            <a:endParaRPr lang="ru-RU" sz="3600" b="1" dirty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>
              <a:solidFill>
                <a:srgbClr val="FFFF00"/>
              </a:solidFill>
            </a:endParaRP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Руководители акции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 воспитатели: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Левинова Лариса Васильевна</a:t>
            </a:r>
          </a:p>
          <a:p>
            <a:pPr algn="r"/>
            <a:r>
              <a:rPr lang="ru-RU" sz="4200" b="1" dirty="0" err="1" smtClean="0">
                <a:solidFill>
                  <a:srgbClr val="FFFF00"/>
                </a:solidFill>
              </a:rPr>
              <a:t>Мальгина</a:t>
            </a:r>
            <a:r>
              <a:rPr lang="ru-RU" sz="4200" b="1" dirty="0" smtClean="0">
                <a:solidFill>
                  <a:srgbClr val="FFFF00"/>
                </a:solidFill>
              </a:rPr>
              <a:t> Елена Николаевна</a:t>
            </a:r>
          </a:p>
          <a:p>
            <a:pPr algn="l"/>
            <a:endParaRPr lang="ru-RU" sz="2400" b="1" dirty="0" smtClean="0">
              <a:solidFill>
                <a:srgbClr val="FFFF00"/>
              </a:solidFill>
            </a:endParaRPr>
          </a:p>
          <a:p>
            <a:pPr algn="l"/>
            <a:r>
              <a:rPr lang="ru-RU" sz="4400" b="1" dirty="0" smtClean="0">
                <a:solidFill>
                  <a:srgbClr val="FFFF00"/>
                </a:solidFill>
              </a:rPr>
              <a:t>Старшая группа.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3300" b="1" dirty="0" smtClean="0">
              <a:solidFill>
                <a:srgbClr val="FFFF00"/>
              </a:solidFill>
            </a:endParaRPr>
          </a:p>
          <a:p>
            <a:r>
              <a:rPr lang="ru-RU" sz="4200" b="1" dirty="0" smtClean="0">
                <a:solidFill>
                  <a:srgbClr val="FFFF00"/>
                </a:solidFill>
              </a:rPr>
              <a:t>г. Саранск ,2019г.</a:t>
            </a:r>
            <a:endParaRPr lang="ru-RU" sz="4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лариса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43372" y="1071546"/>
            <a:ext cx="4357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endParaRPr lang="ru-RU" sz="2400" dirty="0" smtClean="0"/>
          </a:p>
          <a:p>
            <a:pPr eaLnBrk="0" hangingPunct="0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43042" y="571480"/>
            <a:ext cx="55006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88913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НАСТОЛЬНО-ПЕЧАТНАЯ  ИГРА</a:t>
            </a:r>
          </a:p>
        </p:txBody>
      </p:sp>
      <p:pic>
        <p:nvPicPr>
          <p:cNvPr id="5122" name="Picture 2" descr="C:\Users\лариса\Desktop\ПРЕЗЕНТАЦИЯ ПОКОРМИ ПТИЦ\Новая папка\IMG-c9e65e28e599f4387e0b8fb410469a0f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643050"/>
            <a:ext cx="6115968" cy="4529639"/>
          </a:xfrm>
          <a:prstGeom prst="rect">
            <a:avLst/>
          </a:prstGeom>
          <a:noFill/>
        </p:spPr>
      </p:pic>
      <p:pic>
        <p:nvPicPr>
          <p:cNvPr id="7" name="Picture 2" descr="https://morozko.1mcg.ru/data/e71e143d53cbde782f0b9c7699c1aed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4929198"/>
            <a:ext cx="1781771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43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 «Детский сад №117»</a:t>
            </a:r>
          </a:p>
          <a:p>
            <a:endParaRPr lang="ru-RU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sz="3600" b="1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АКЦИЯ:</a:t>
            </a: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«»</a:t>
            </a:r>
          </a:p>
          <a:p>
            <a:endParaRPr lang="ru-RU" sz="3600" b="1" dirty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>
              <a:solidFill>
                <a:srgbClr val="FFFF00"/>
              </a:solidFill>
            </a:endParaRP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Руководители акции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 воспитатели: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Левинова Лариса Васильевна</a:t>
            </a:r>
          </a:p>
          <a:p>
            <a:pPr algn="r"/>
            <a:r>
              <a:rPr lang="ru-RU" sz="4200" b="1" dirty="0" err="1" smtClean="0">
                <a:solidFill>
                  <a:srgbClr val="FFFF00"/>
                </a:solidFill>
              </a:rPr>
              <a:t>Мальгина</a:t>
            </a:r>
            <a:r>
              <a:rPr lang="ru-RU" sz="4200" b="1" dirty="0" smtClean="0">
                <a:solidFill>
                  <a:srgbClr val="FFFF00"/>
                </a:solidFill>
              </a:rPr>
              <a:t> Елена Николаевна</a:t>
            </a:r>
          </a:p>
          <a:p>
            <a:pPr algn="l"/>
            <a:endParaRPr lang="ru-RU" sz="2400" b="1" dirty="0" smtClean="0">
              <a:solidFill>
                <a:srgbClr val="FFFF00"/>
              </a:solidFill>
            </a:endParaRPr>
          </a:p>
          <a:p>
            <a:pPr algn="l"/>
            <a:r>
              <a:rPr lang="ru-RU" sz="4400" b="1" dirty="0" smtClean="0">
                <a:solidFill>
                  <a:srgbClr val="FFFF00"/>
                </a:solidFill>
              </a:rPr>
              <a:t>Старшая группа.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3300" b="1" dirty="0" smtClean="0">
              <a:solidFill>
                <a:srgbClr val="FFFF00"/>
              </a:solidFill>
            </a:endParaRPr>
          </a:p>
          <a:p>
            <a:r>
              <a:rPr lang="ru-RU" sz="4200" b="1" dirty="0" smtClean="0">
                <a:solidFill>
                  <a:srgbClr val="FFFF00"/>
                </a:solidFill>
              </a:rPr>
              <a:t>г. Саранск ,2019г.</a:t>
            </a:r>
            <a:endParaRPr lang="ru-RU" sz="4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лариса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43372" y="1071546"/>
            <a:ext cx="4357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endParaRPr lang="ru-RU" sz="2400" dirty="0" smtClean="0"/>
          </a:p>
          <a:p>
            <a:pPr eaLnBrk="0" hangingPunct="0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42977" y="428605"/>
            <a:ext cx="6572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 рассказа  Виталия Бианки «Синичкин календарь»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C:\Users\лариса\Desktop\IMG_20191211_162728.jpg"/>
          <p:cNvPicPr/>
          <p:nvPr/>
        </p:nvPicPr>
        <p:blipFill>
          <a:blip r:embed="rId3" cstate="print"/>
          <a:srcRect t="30435"/>
          <a:stretch>
            <a:fillRect/>
          </a:stretch>
        </p:blipFill>
        <p:spPr bwMode="auto">
          <a:xfrm>
            <a:off x="1571604" y="1714488"/>
            <a:ext cx="621510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543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 «Детский сад №117»</a:t>
            </a:r>
          </a:p>
          <a:p>
            <a:endParaRPr lang="ru-RU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sz="3600" b="1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АКЦИЯ:</a:t>
            </a: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«»</a:t>
            </a:r>
          </a:p>
          <a:p>
            <a:endParaRPr lang="ru-RU" sz="3600" b="1" dirty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>
              <a:solidFill>
                <a:srgbClr val="FFFF00"/>
              </a:solidFill>
            </a:endParaRP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Руководители акции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 воспитатели: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Левинова Лариса Васильевна</a:t>
            </a:r>
          </a:p>
          <a:p>
            <a:pPr algn="r"/>
            <a:r>
              <a:rPr lang="ru-RU" sz="4200" b="1" dirty="0" err="1" smtClean="0">
                <a:solidFill>
                  <a:srgbClr val="FFFF00"/>
                </a:solidFill>
              </a:rPr>
              <a:t>Мальгина</a:t>
            </a:r>
            <a:r>
              <a:rPr lang="ru-RU" sz="4200" b="1" dirty="0" smtClean="0">
                <a:solidFill>
                  <a:srgbClr val="FFFF00"/>
                </a:solidFill>
              </a:rPr>
              <a:t> Елена Николаевна</a:t>
            </a:r>
          </a:p>
          <a:p>
            <a:pPr algn="l"/>
            <a:endParaRPr lang="ru-RU" sz="2400" b="1" dirty="0" smtClean="0">
              <a:solidFill>
                <a:srgbClr val="FFFF00"/>
              </a:solidFill>
            </a:endParaRPr>
          </a:p>
          <a:p>
            <a:pPr algn="l"/>
            <a:r>
              <a:rPr lang="ru-RU" sz="4400" b="1" dirty="0" smtClean="0">
                <a:solidFill>
                  <a:srgbClr val="FFFF00"/>
                </a:solidFill>
              </a:rPr>
              <a:t>Старшая группа.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3300" b="1" dirty="0" smtClean="0">
              <a:solidFill>
                <a:srgbClr val="FFFF00"/>
              </a:solidFill>
            </a:endParaRPr>
          </a:p>
          <a:p>
            <a:r>
              <a:rPr lang="ru-RU" sz="4200" b="1" dirty="0" smtClean="0">
                <a:solidFill>
                  <a:srgbClr val="FFFF00"/>
                </a:solidFill>
              </a:rPr>
              <a:t>г. Саранск ,2019г.</a:t>
            </a:r>
            <a:endParaRPr lang="ru-RU" sz="4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лариса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43372" y="1071546"/>
            <a:ext cx="4357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endParaRPr lang="ru-RU" sz="2400" dirty="0" smtClean="0"/>
          </a:p>
          <a:p>
            <a:pPr eaLnBrk="0" hangingPunct="0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571480"/>
            <a:ext cx="72152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88913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ДЕЯТЕЛЬНОСТЬ</a:t>
            </a:r>
          </a:p>
          <a:p>
            <a:pPr marL="457200" indent="-188913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«СМАСТЕРИЛИ МЫ КОРМУШКУ»</a:t>
            </a:r>
          </a:p>
        </p:txBody>
      </p:sp>
      <p:pic>
        <p:nvPicPr>
          <p:cNvPr id="8194" name="Picture 2" descr="C:\Users\лариса\Desktop\ПРЕЗЕНТАЦИЯ ПОКОРМИ ПТИЦ\IMG_20191210_0749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500174"/>
            <a:ext cx="6286512" cy="4714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43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 «Детский сад №117»</a:t>
            </a:r>
          </a:p>
          <a:p>
            <a:endParaRPr lang="ru-RU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sz="3600" b="1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АКЦИЯ:</a:t>
            </a: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«»</a:t>
            </a:r>
          </a:p>
          <a:p>
            <a:endParaRPr lang="ru-RU" sz="3600" b="1" dirty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>
              <a:solidFill>
                <a:srgbClr val="FFFF00"/>
              </a:solidFill>
            </a:endParaRP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Руководители акции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 воспитатели: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Левинова Лариса Васильевна</a:t>
            </a:r>
          </a:p>
          <a:p>
            <a:pPr algn="r"/>
            <a:r>
              <a:rPr lang="ru-RU" sz="4200" b="1" dirty="0" err="1" smtClean="0">
                <a:solidFill>
                  <a:srgbClr val="FFFF00"/>
                </a:solidFill>
              </a:rPr>
              <a:t>Мальгина</a:t>
            </a:r>
            <a:r>
              <a:rPr lang="ru-RU" sz="4200" b="1" dirty="0" smtClean="0">
                <a:solidFill>
                  <a:srgbClr val="FFFF00"/>
                </a:solidFill>
              </a:rPr>
              <a:t> Елена Николаевна</a:t>
            </a:r>
          </a:p>
          <a:p>
            <a:pPr algn="l"/>
            <a:endParaRPr lang="ru-RU" sz="2400" b="1" dirty="0" smtClean="0">
              <a:solidFill>
                <a:srgbClr val="FFFF00"/>
              </a:solidFill>
            </a:endParaRPr>
          </a:p>
          <a:p>
            <a:pPr algn="l"/>
            <a:r>
              <a:rPr lang="ru-RU" sz="4400" b="1" dirty="0" smtClean="0">
                <a:solidFill>
                  <a:srgbClr val="FFFF00"/>
                </a:solidFill>
              </a:rPr>
              <a:t>Старшая группа.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3300" b="1" dirty="0" smtClean="0">
              <a:solidFill>
                <a:srgbClr val="FFFF00"/>
              </a:solidFill>
            </a:endParaRPr>
          </a:p>
          <a:p>
            <a:r>
              <a:rPr lang="ru-RU" sz="4200" b="1" dirty="0" smtClean="0">
                <a:solidFill>
                  <a:srgbClr val="FFFF00"/>
                </a:solidFill>
              </a:rPr>
              <a:t>г. Саранск ,2019г.</a:t>
            </a:r>
            <a:endParaRPr lang="ru-RU" sz="4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лариса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43372" y="1071546"/>
            <a:ext cx="4357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endParaRPr lang="ru-RU" sz="2400" dirty="0" smtClean="0"/>
          </a:p>
          <a:p>
            <a:pPr eaLnBrk="0" hangingPunct="0"/>
            <a:endParaRPr lang="ru-RU" dirty="0"/>
          </a:p>
        </p:txBody>
      </p:sp>
      <p:pic>
        <p:nvPicPr>
          <p:cNvPr id="4098" name="Picture 2" descr="C:\Users\лариса\Desktop\ПРЕЗЕНТАЦИЯ ПОКОРМИ ПТИЦ\IMG_20191210_074617.jpg"/>
          <p:cNvPicPr>
            <a:picLocks noChangeAspect="1" noChangeArrowheads="1"/>
          </p:cNvPicPr>
          <p:nvPr/>
        </p:nvPicPr>
        <p:blipFill>
          <a:blip r:embed="rId3" cstate="print"/>
          <a:srcRect t="7291" r="1389" b="7292"/>
          <a:stretch>
            <a:fillRect/>
          </a:stretch>
        </p:blipFill>
        <p:spPr bwMode="auto">
          <a:xfrm>
            <a:off x="1571604" y="1500174"/>
            <a:ext cx="3643320" cy="420779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0"/>
            <a:ext cx="75724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Привлечение родителей в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активную творческую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деятельность по изготовлению кормушек</a:t>
            </a:r>
            <a:endParaRPr lang="ru-RU" sz="3200" dirty="0"/>
          </a:p>
        </p:txBody>
      </p:sp>
      <p:pic>
        <p:nvPicPr>
          <p:cNvPr id="4099" name="Picture 3" descr="C:\Users\лариса\Desktop\ПРЕЗЕНТАЦИЯ ПОКОРМИ ПТИЦ\IMG_20191210_083500.jpg"/>
          <p:cNvPicPr>
            <a:picLocks noChangeAspect="1" noChangeArrowheads="1"/>
          </p:cNvPicPr>
          <p:nvPr/>
        </p:nvPicPr>
        <p:blipFill>
          <a:blip r:embed="rId4" cstate="print"/>
          <a:srcRect l="2778" t="5208" r="48611" b="20834"/>
          <a:stretch>
            <a:fillRect/>
          </a:stretch>
        </p:blipFill>
        <p:spPr bwMode="auto">
          <a:xfrm>
            <a:off x="5429256" y="1500174"/>
            <a:ext cx="2077739" cy="4214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43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 «Детский сад №117»</a:t>
            </a:r>
          </a:p>
          <a:p>
            <a:endParaRPr lang="ru-RU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sz="3600" b="1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АКЦИЯ:</a:t>
            </a: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«»</a:t>
            </a:r>
          </a:p>
          <a:p>
            <a:endParaRPr lang="ru-RU" sz="3600" b="1" dirty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>
              <a:solidFill>
                <a:srgbClr val="FFFF00"/>
              </a:solidFill>
            </a:endParaRP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Руководители акции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 воспитатели: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Левинова Лариса Васильевна</a:t>
            </a:r>
          </a:p>
          <a:p>
            <a:pPr algn="r"/>
            <a:r>
              <a:rPr lang="ru-RU" sz="4200" b="1" dirty="0" err="1" smtClean="0">
                <a:solidFill>
                  <a:srgbClr val="FFFF00"/>
                </a:solidFill>
              </a:rPr>
              <a:t>Мальгина</a:t>
            </a:r>
            <a:r>
              <a:rPr lang="ru-RU" sz="4200" b="1" dirty="0" smtClean="0">
                <a:solidFill>
                  <a:srgbClr val="FFFF00"/>
                </a:solidFill>
              </a:rPr>
              <a:t> Елена Николаевна</a:t>
            </a:r>
          </a:p>
          <a:p>
            <a:pPr algn="l"/>
            <a:endParaRPr lang="ru-RU" sz="2400" b="1" dirty="0" smtClean="0">
              <a:solidFill>
                <a:srgbClr val="FFFF00"/>
              </a:solidFill>
            </a:endParaRPr>
          </a:p>
          <a:p>
            <a:pPr algn="l"/>
            <a:r>
              <a:rPr lang="ru-RU" sz="4400" b="1" dirty="0" smtClean="0">
                <a:solidFill>
                  <a:srgbClr val="FFFF00"/>
                </a:solidFill>
              </a:rPr>
              <a:t>Старшая группа.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3300" b="1" dirty="0" smtClean="0">
              <a:solidFill>
                <a:srgbClr val="FFFF00"/>
              </a:solidFill>
            </a:endParaRPr>
          </a:p>
          <a:p>
            <a:r>
              <a:rPr lang="ru-RU" sz="4200" b="1" dirty="0" smtClean="0">
                <a:solidFill>
                  <a:srgbClr val="FFFF00"/>
                </a:solidFill>
              </a:rPr>
              <a:t>г. Саранск ,2019г.</a:t>
            </a:r>
            <a:endParaRPr lang="ru-RU" sz="4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лариса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85918" y="1785925"/>
            <a:ext cx="62865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i="1" spc="50" dirty="0" smtClean="0">
                <a:ln w="11430">
                  <a:solidFill>
                    <a:srgbClr val="00B0F0"/>
                  </a:solidFill>
                </a:ln>
                <a:solidFill>
                  <a:srgbClr val="000099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Цель акции</a:t>
            </a:r>
            <a:r>
              <a:rPr lang="ru-RU" sz="32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i="1" spc="50" dirty="0" smtClean="0">
                <a:ln w="11430">
                  <a:solidFill>
                    <a:srgbClr val="00B0F0"/>
                  </a:solidFill>
                </a:ln>
                <a:solidFill>
                  <a:srgbClr val="000099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r>
              <a:rPr lang="ru-RU" dirty="0" smtClean="0"/>
              <a:t> </a:t>
            </a:r>
          </a:p>
          <a:p>
            <a:pPr>
              <a:buFontTx/>
              <a:buChar char="-"/>
              <a:defRPr/>
            </a:pPr>
            <a:r>
              <a:rPr lang="ru-RU" sz="2000" dirty="0" smtClean="0"/>
              <a:t>привлечь внимание подрастающего поколения к проблемам охраны окружающей среды.</a:t>
            </a:r>
          </a:p>
          <a:p>
            <a:pPr>
              <a:defRPr/>
            </a:pPr>
            <a:r>
              <a:rPr lang="ru-RU" sz="3200" b="1" i="1" spc="50" dirty="0" smtClean="0">
                <a:ln w="11430">
                  <a:solidFill>
                    <a:srgbClr val="00B0F0"/>
                  </a:solidFill>
                </a:ln>
                <a:solidFill>
                  <a:srgbClr val="000099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акции</a:t>
            </a:r>
            <a:r>
              <a:rPr lang="ru-RU" sz="32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i="1" spc="50" dirty="0" smtClean="0">
                <a:ln w="11430">
                  <a:solidFill>
                    <a:srgbClr val="00B0F0"/>
                  </a:solidFill>
                </a:ln>
                <a:solidFill>
                  <a:srgbClr val="000099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endParaRPr lang="ru-RU" sz="3200" dirty="0" smtClean="0"/>
          </a:p>
          <a:p>
            <a:pPr>
              <a:buFontTx/>
              <a:buChar char="-"/>
              <a:defRPr/>
            </a:pPr>
            <a:r>
              <a:rPr lang="ru-RU" dirty="0" smtClean="0"/>
              <a:t> </a:t>
            </a:r>
            <a:r>
              <a:rPr lang="ru-RU" sz="2000" dirty="0" smtClean="0"/>
              <a:t>формировать экологическую культуру у детей  дошкольного возраста;</a:t>
            </a:r>
          </a:p>
          <a:p>
            <a:pPr>
              <a:buFontTx/>
              <a:buChar char="-"/>
              <a:defRPr/>
            </a:pPr>
            <a:r>
              <a:rPr lang="ru-RU" sz="2000" dirty="0" smtClean="0"/>
              <a:t> воспитывать у детей бережное отношение к природе;</a:t>
            </a:r>
          </a:p>
          <a:p>
            <a:pPr>
              <a:buFontTx/>
              <a:buChar char="-"/>
              <a:defRPr/>
            </a:pPr>
            <a:r>
              <a:rPr lang="ru-RU" sz="2000" dirty="0" smtClean="0"/>
              <a:t> вовлекать детей и родителей  в активную творческую деятельность дошкольной образовательной организации. </a:t>
            </a:r>
          </a:p>
          <a:p>
            <a:pPr>
              <a:defRPr/>
            </a:pPr>
            <a:endParaRPr lang="ru-RU" sz="2000" dirty="0" smtClean="0"/>
          </a:p>
          <a:p>
            <a:pPr>
              <a:defRPr/>
            </a:pPr>
            <a:r>
              <a:rPr lang="ru-RU" sz="2000" dirty="0" smtClean="0"/>
              <a:t>В акции участвовали дети старшей группы.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500042"/>
            <a:ext cx="67866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Экологическая акция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ПОКОРМИ ПТИЦ ЗИМОЙ</a:t>
            </a:r>
            <a:r>
              <a:rPr lang="ru-RU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!»</a:t>
            </a:r>
            <a:endParaRPr lang="ru-RU" sz="4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43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 «Детский сад №117»</a:t>
            </a:r>
          </a:p>
          <a:p>
            <a:endParaRPr lang="ru-RU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sz="3600" b="1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АКЦИЯ:</a:t>
            </a: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«»</a:t>
            </a:r>
          </a:p>
          <a:p>
            <a:endParaRPr lang="ru-RU" sz="3600" b="1" dirty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>
              <a:solidFill>
                <a:srgbClr val="FFFF00"/>
              </a:solidFill>
            </a:endParaRP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Руководители акции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 воспитатели: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Левинова Лариса Васильевна</a:t>
            </a:r>
          </a:p>
          <a:p>
            <a:pPr algn="r"/>
            <a:r>
              <a:rPr lang="ru-RU" sz="4200" b="1" dirty="0" err="1" smtClean="0">
                <a:solidFill>
                  <a:srgbClr val="FFFF00"/>
                </a:solidFill>
              </a:rPr>
              <a:t>Мальгина</a:t>
            </a:r>
            <a:r>
              <a:rPr lang="ru-RU" sz="4200" b="1" dirty="0" smtClean="0">
                <a:solidFill>
                  <a:srgbClr val="FFFF00"/>
                </a:solidFill>
              </a:rPr>
              <a:t> Елена Николаевна</a:t>
            </a:r>
          </a:p>
          <a:p>
            <a:pPr algn="l"/>
            <a:endParaRPr lang="ru-RU" sz="2400" b="1" dirty="0" smtClean="0">
              <a:solidFill>
                <a:srgbClr val="FFFF00"/>
              </a:solidFill>
            </a:endParaRPr>
          </a:p>
          <a:p>
            <a:pPr algn="l"/>
            <a:r>
              <a:rPr lang="ru-RU" sz="4400" b="1" dirty="0" smtClean="0">
                <a:solidFill>
                  <a:srgbClr val="FFFF00"/>
                </a:solidFill>
              </a:rPr>
              <a:t>Старшая группа.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3300" b="1" dirty="0" smtClean="0">
              <a:solidFill>
                <a:srgbClr val="FFFF00"/>
              </a:solidFill>
            </a:endParaRPr>
          </a:p>
          <a:p>
            <a:r>
              <a:rPr lang="ru-RU" sz="4200" b="1" dirty="0" smtClean="0">
                <a:solidFill>
                  <a:srgbClr val="FFFF00"/>
                </a:solidFill>
              </a:rPr>
              <a:t>г. Саранск ,2019г.</a:t>
            </a:r>
            <a:endParaRPr lang="ru-RU" sz="4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лариса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43372" y="1071546"/>
            <a:ext cx="4357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endParaRPr lang="ru-RU" sz="2400" dirty="0" smtClean="0"/>
          </a:p>
          <a:p>
            <a:pPr eaLnBrk="0" hangingPunct="0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85728"/>
            <a:ext cx="8215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88913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ДЕТЕЙ</a:t>
            </a:r>
          </a:p>
          <a:p>
            <a:pPr marL="457200" indent="-188913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«САМЫЙ ЗАБОТЛИВЫЙ О ПТИЦАХ!»</a:t>
            </a:r>
          </a:p>
        </p:txBody>
      </p:sp>
      <p:pic>
        <p:nvPicPr>
          <p:cNvPr id="7" name="Рисунок 6" descr="C:\Users\лариса\Desktop\ПРЕЗЕНТАЦИЯ ПОКОРМИ ПТИЦ\IMG_20191210_081411.jpg"/>
          <p:cNvPicPr/>
          <p:nvPr/>
        </p:nvPicPr>
        <p:blipFill>
          <a:blip r:embed="rId3" cstate="print"/>
          <a:srcRect l="3528" t="25641" r="9727"/>
          <a:stretch>
            <a:fillRect/>
          </a:stretch>
        </p:blipFill>
        <p:spPr bwMode="auto">
          <a:xfrm>
            <a:off x="214282" y="1285860"/>
            <a:ext cx="51530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лариса\Desktop\ПРЕЗЕНТАЦИЯ ПОКОРМИ ПТИЦ\IMG_20191210_081443.jpg"/>
          <p:cNvPicPr/>
          <p:nvPr/>
        </p:nvPicPr>
        <p:blipFill>
          <a:blip r:embed="rId4" cstate="print"/>
          <a:srcRect l="2483" t="3311" r="5649" b="4245"/>
          <a:stretch>
            <a:fillRect/>
          </a:stretch>
        </p:blipFill>
        <p:spPr bwMode="auto">
          <a:xfrm>
            <a:off x="4929190" y="3571876"/>
            <a:ext cx="4024316" cy="308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543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 «Детский сад №117»</a:t>
            </a:r>
          </a:p>
          <a:p>
            <a:endParaRPr lang="ru-RU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sz="3600" b="1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АКЦИЯ:</a:t>
            </a: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«»</a:t>
            </a:r>
          </a:p>
          <a:p>
            <a:endParaRPr lang="ru-RU" sz="3600" b="1" dirty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>
              <a:solidFill>
                <a:srgbClr val="FFFF00"/>
              </a:solidFill>
            </a:endParaRP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Руководители акции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 воспитатели: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Левинова Лариса Васильевна</a:t>
            </a:r>
          </a:p>
          <a:p>
            <a:pPr algn="r"/>
            <a:r>
              <a:rPr lang="ru-RU" sz="4200" b="1" dirty="0" err="1" smtClean="0">
                <a:solidFill>
                  <a:srgbClr val="FFFF00"/>
                </a:solidFill>
              </a:rPr>
              <a:t>Мальгина</a:t>
            </a:r>
            <a:r>
              <a:rPr lang="ru-RU" sz="4200" b="1" dirty="0" smtClean="0">
                <a:solidFill>
                  <a:srgbClr val="FFFF00"/>
                </a:solidFill>
              </a:rPr>
              <a:t> Елена Николаевна</a:t>
            </a:r>
          </a:p>
          <a:p>
            <a:pPr algn="l"/>
            <a:endParaRPr lang="ru-RU" sz="2400" b="1" dirty="0" smtClean="0">
              <a:solidFill>
                <a:srgbClr val="FFFF00"/>
              </a:solidFill>
            </a:endParaRPr>
          </a:p>
          <a:p>
            <a:pPr algn="l"/>
            <a:r>
              <a:rPr lang="ru-RU" sz="4400" b="1" dirty="0" smtClean="0">
                <a:solidFill>
                  <a:srgbClr val="FFFF00"/>
                </a:solidFill>
              </a:rPr>
              <a:t>Старшая группа.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3300" b="1" dirty="0" smtClean="0">
              <a:solidFill>
                <a:srgbClr val="FFFF00"/>
              </a:solidFill>
            </a:endParaRPr>
          </a:p>
          <a:p>
            <a:r>
              <a:rPr lang="ru-RU" sz="4200" b="1" dirty="0" smtClean="0">
                <a:solidFill>
                  <a:srgbClr val="FFFF00"/>
                </a:solidFill>
              </a:rPr>
              <a:t>г. Саранск ,2019г.</a:t>
            </a:r>
            <a:endParaRPr lang="ru-RU" sz="4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лариса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43372" y="1071546"/>
            <a:ext cx="4357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endParaRPr lang="ru-RU" sz="2400" dirty="0" smtClean="0"/>
          </a:p>
          <a:p>
            <a:pPr eaLnBrk="0" hangingPunct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500042"/>
            <a:ext cx="6643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«САМЫЙ ЗАБОТЛИВЫЙ О ПТИЦАХ!»</a:t>
            </a:r>
            <a:endParaRPr lang="ru-RU" sz="2400" dirty="0"/>
          </a:p>
        </p:txBody>
      </p:sp>
      <p:pic>
        <p:nvPicPr>
          <p:cNvPr id="9" name="Рисунок 8" descr="C:\Users\лариса\Desktop\ПРЕЗЕНТАЦИЯ ПОКОРМИ ПТИЦ\IMG_20191210_081521.jpg"/>
          <p:cNvPicPr/>
          <p:nvPr/>
        </p:nvPicPr>
        <p:blipFill>
          <a:blip r:embed="rId3" cstate="print"/>
          <a:srcRect l="25013" t="24786" r="27044" b="16667"/>
          <a:stretch>
            <a:fillRect/>
          </a:stretch>
        </p:blipFill>
        <p:spPr bwMode="auto">
          <a:xfrm>
            <a:off x="1357290" y="1000108"/>
            <a:ext cx="6357982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s://morozko.1mcg.ru/data/e71e143d53cbde782f0b9c7699c1aed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4929198"/>
            <a:ext cx="1496019" cy="13675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43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036496" cy="6741368"/>
          </a:xfrm>
        </p:spPr>
        <p:txBody>
          <a:bodyPr/>
          <a:lstStyle/>
          <a:p>
            <a:pPr fontAlgn="base"/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Покормите птиц зимой,</a:t>
            </a:r>
            <a:b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Бросьте горстку крошек,</a:t>
            </a:r>
            <a:b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пускай снуют порой</a:t>
            </a:r>
            <a:b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Стайки у окошек.</a:t>
            </a:r>
          </a:p>
          <a:p>
            <a:pPr algn="l" fontAlgn="base"/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Бросьте 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горсточку зерна.</a:t>
            </a:r>
            <a:b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Много 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 не надо.</a:t>
            </a:r>
            <a:b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И 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зима не так страшна</a:t>
            </a:r>
            <a:b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Будет 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крылатых.</a:t>
            </a:r>
          </a:p>
          <a:p>
            <a:endParaRPr lang="ru-RU" dirty="0"/>
          </a:p>
        </p:txBody>
      </p:sp>
      <p:pic>
        <p:nvPicPr>
          <p:cNvPr id="2050" name="Picture 2" descr="C:\Users\лариса\Desktop\ПРЕЗЕНТАЦИЯ ПОКОРМИ ПТИЦ\Новая папка\IMG-e5270e2b0b7fe6bf3055d7a2d4c778f3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745855"/>
            <a:ext cx="3786182" cy="5112145"/>
          </a:xfrm>
          <a:prstGeom prst="rect">
            <a:avLst/>
          </a:prstGeom>
          <a:noFill/>
        </p:spPr>
      </p:pic>
      <p:pic>
        <p:nvPicPr>
          <p:cNvPr id="2051" name="Picture 3" descr="C:\Users\лариса\Desktop\ПРЕЗЕНТАЦИЯ ПОКОРМИ ПТИЦ\Новая папка\IMG-8a0513a94b6d9609e0288a18d7885780-V.jpg"/>
          <p:cNvPicPr>
            <a:picLocks noChangeAspect="1" noChangeArrowheads="1"/>
          </p:cNvPicPr>
          <p:nvPr/>
        </p:nvPicPr>
        <p:blipFill>
          <a:blip r:embed="rId3"/>
          <a:srcRect l="4750" t="23021" r="19497" b="32520"/>
          <a:stretch>
            <a:fillRect/>
          </a:stretch>
        </p:blipFill>
        <p:spPr bwMode="auto">
          <a:xfrm>
            <a:off x="857224" y="3643314"/>
            <a:ext cx="3786214" cy="3000396"/>
          </a:xfrm>
          <a:prstGeom prst="rect">
            <a:avLst/>
          </a:prstGeom>
          <a:noFill/>
        </p:spPr>
      </p:pic>
      <p:pic>
        <p:nvPicPr>
          <p:cNvPr id="9" name="Picture 2" descr="https://morozko.1mcg.ru/data/e71e143d53cbde782f0b9c7699c1aed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14282" y="214290"/>
            <a:ext cx="1571637" cy="1628800"/>
          </a:xfrm>
          <a:prstGeom prst="rect">
            <a:avLst/>
          </a:prstGeom>
          <a:noFill/>
        </p:spPr>
      </p:pic>
      <p:pic>
        <p:nvPicPr>
          <p:cNvPr id="10" name="Picture 2" descr="https://morozko.1mcg.ru/data/e71e143d53cbde782f0b9c7699c1aed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072198" y="2714620"/>
            <a:ext cx="273216" cy="283154"/>
          </a:xfrm>
          <a:prstGeom prst="rect">
            <a:avLst/>
          </a:prstGeom>
          <a:noFill/>
        </p:spPr>
      </p:pic>
      <p:pic>
        <p:nvPicPr>
          <p:cNvPr id="11" name="Picture 2" descr="https://morozko.1mcg.ru/data/e71e143d53cbde782f0b9c7699c1aed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4572008"/>
            <a:ext cx="186117" cy="214314"/>
          </a:xfrm>
          <a:prstGeom prst="rect">
            <a:avLst/>
          </a:prstGeom>
          <a:noFill/>
        </p:spPr>
      </p:pic>
      <p:pic>
        <p:nvPicPr>
          <p:cNvPr id="12" name="Picture 2" descr="https://morozko.1mcg.ru/data/e71e143d53cbde782f0b9c7699c1aed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2918111"/>
            <a:ext cx="257555" cy="296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968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153" y="116632"/>
            <a:ext cx="8928992" cy="6624736"/>
          </a:xfrm>
        </p:spPr>
        <p:txBody>
          <a:bodyPr/>
          <a:lstStyle/>
          <a:p>
            <a:pPr indent="725488">
              <a:spcBef>
                <a:spcPct val="0"/>
              </a:spcBef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F:\кормушки\IMG_0279.JPG"/>
          <p:cNvPicPr>
            <a:picLocks noChangeAspect="1" noChangeArrowheads="1"/>
          </p:cNvPicPr>
          <p:nvPr/>
        </p:nvPicPr>
        <p:blipFill>
          <a:blip r:embed="rId2" cstate="print"/>
          <a:srcRect l="25000" t="16666" r="42187" b="12500"/>
          <a:stretch>
            <a:fillRect/>
          </a:stretch>
        </p:blipFill>
        <p:spPr bwMode="auto">
          <a:xfrm>
            <a:off x="0" y="2000216"/>
            <a:ext cx="3000396" cy="4857784"/>
          </a:xfrm>
          <a:prstGeom prst="rect">
            <a:avLst/>
          </a:prstGeom>
          <a:noFill/>
        </p:spPr>
      </p:pic>
      <p:pic>
        <p:nvPicPr>
          <p:cNvPr id="3075" name="Picture 3" descr="F:\кормушки\IMG_0282.JPG"/>
          <p:cNvPicPr>
            <a:picLocks noChangeAspect="1" noChangeArrowheads="1"/>
          </p:cNvPicPr>
          <p:nvPr/>
        </p:nvPicPr>
        <p:blipFill>
          <a:blip r:embed="rId3" cstate="print"/>
          <a:srcRect l="44531" t="17708" r="22656" b="41667"/>
          <a:stretch>
            <a:fillRect/>
          </a:stretch>
        </p:blipFill>
        <p:spPr bwMode="auto">
          <a:xfrm>
            <a:off x="3071802" y="3286124"/>
            <a:ext cx="3000396" cy="2786082"/>
          </a:xfrm>
          <a:prstGeom prst="rect">
            <a:avLst/>
          </a:prstGeom>
          <a:noFill/>
        </p:spPr>
      </p:pic>
      <p:pic>
        <p:nvPicPr>
          <p:cNvPr id="3077" name="Picture 5" descr="F:\кормушки\IMG_0286.JPG"/>
          <p:cNvPicPr>
            <a:picLocks noChangeAspect="1" noChangeArrowheads="1"/>
          </p:cNvPicPr>
          <p:nvPr/>
        </p:nvPicPr>
        <p:blipFill>
          <a:blip r:embed="rId4" cstate="print"/>
          <a:srcRect l="31250" t="3125" r="17969" b="20833"/>
          <a:stretch>
            <a:fillRect/>
          </a:stretch>
        </p:blipFill>
        <p:spPr bwMode="auto">
          <a:xfrm>
            <a:off x="6000760" y="3327900"/>
            <a:ext cx="3143240" cy="3530100"/>
          </a:xfrm>
          <a:prstGeom prst="rect">
            <a:avLst/>
          </a:prstGeom>
          <a:noFill/>
        </p:spPr>
      </p:pic>
      <p:pic>
        <p:nvPicPr>
          <p:cNvPr id="9" name="Picture 2" descr="https://morozko.1mcg.ru/data/e71e143d53cbde782f0b9c7699c1aed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0"/>
            <a:ext cx="1500198" cy="1628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85918" y="500042"/>
            <a:ext cx="7240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Кормушки на площадке детского сада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18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153" y="116632"/>
            <a:ext cx="8928992" cy="662473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Кормушки на площадке детского сада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8" name="Picture 2" descr="F:\кормушки\P1090171.JPG"/>
          <p:cNvPicPr>
            <a:picLocks noChangeAspect="1" noChangeArrowheads="1"/>
          </p:cNvPicPr>
          <p:nvPr/>
        </p:nvPicPr>
        <p:blipFill>
          <a:blip r:embed="rId2" cstate="print"/>
          <a:srcRect l="4166" t="31250" b="21875"/>
          <a:stretch>
            <a:fillRect/>
          </a:stretch>
        </p:blipFill>
        <p:spPr bwMode="auto">
          <a:xfrm>
            <a:off x="1785918" y="3643290"/>
            <a:ext cx="4929204" cy="3214710"/>
          </a:xfrm>
          <a:prstGeom prst="rect">
            <a:avLst/>
          </a:prstGeom>
          <a:noFill/>
        </p:spPr>
      </p:pic>
      <p:pic>
        <p:nvPicPr>
          <p:cNvPr id="4099" name="Picture 3" descr="F:\кормушки\IMG_0287.JPG"/>
          <p:cNvPicPr>
            <a:picLocks noChangeAspect="1" noChangeArrowheads="1"/>
          </p:cNvPicPr>
          <p:nvPr/>
        </p:nvPicPr>
        <p:blipFill>
          <a:blip r:embed="rId3" cstate="print"/>
          <a:srcRect l="22656" t="18749" r="24219" b="22917"/>
          <a:stretch>
            <a:fillRect/>
          </a:stretch>
        </p:blipFill>
        <p:spPr bwMode="auto">
          <a:xfrm>
            <a:off x="5643570" y="785794"/>
            <a:ext cx="3500430" cy="2882707"/>
          </a:xfrm>
          <a:prstGeom prst="rect">
            <a:avLst/>
          </a:prstGeom>
          <a:noFill/>
        </p:spPr>
      </p:pic>
      <p:pic>
        <p:nvPicPr>
          <p:cNvPr id="9" name="Picture 4" descr="F:\кормушки\IMG_0284.JPG"/>
          <p:cNvPicPr>
            <a:picLocks noChangeAspect="1" noChangeArrowheads="1"/>
          </p:cNvPicPr>
          <p:nvPr/>
        </p:nvPicPr>
        <p:blipFill>
          <a:blip r:embed="rId4" cstate="print"/>
          <a:srcRect l="42187" t="22917" r="24219" b="41666"/>
          <a:stretch>
            <a:fillRect/>
          </a:stretch>
        </p:blipFill>
        <p:spPr bwMode="auto">
          <a:xfrm>
            <a:off x="285720" y="1000108"/>
            <a:ext cx="3071834" cy="2428892"/>
          </a:xfrm>
          <a:prstGeom prst="rect">
            <a:avLst/>
          </a:prstGeom>
          <a:noFill/>
        </p:spPr>
      </p:pic>
      <p:pic>
        <p:nvPicPr>
          <p:cNvPr id="10" name="Picture 2" descr="https://morozko.1mcg.ru/data/e71e143d53cbde782f0b9c7699c1aed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571868" y="1428736"/>
            <a:ext cx="1571637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418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153" y="116632"/>
            <a:ext cx="8928992" cy="6624736"/>
          </a:xfrm>
        </p:spPr>
        <p:txBody>
          <a:bodyPr/>
          <a:lstStyle/>
          <a:p>
            <a:pPr indent="725488">
              <a:spcBef>
                <a:spcPct val="0"/>
              </a:spcBef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F:\кормушки\Фото0764.jpg"/>
          <p:cNvPicPr>
            <a:picLocks noChangeAspect="1" noChangeArrowheads="1"/>
          </p:cNvPicPr>
          <p:nvPr/>
        </p:nvPicPr>
        <p:blipFill>
          <a:blip r:embed="rId2"/>
          <a:srcRect t="9945" b="8801"/>
          <a:stretch>
            <a:fillRect/>
          </a:stretch>
        </p:blipFill>
        <p:spPr bwMode="auto">
          <a:xfrm>
            <a:off x="1214414" y="928670"/>
            <a:ext cx="6643734" cy="5072098"/>
          </a:xfrm>
          <a:prstGeom prst="rect">
            <a:avLst/>
          </a:prstGeom>
          <a:noFill/>
        </p:spPr>
      </p:pic>
      <p:pic>
        <p:nvPicPr>
          <p:cNvPr id="7" name="Picture 2" descr="https://morozko.1mcg.ru/data/e71e143d53cbde782f0b9c7699c1aed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286248" y="214290"/>
            <a:ext cx="1571637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418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256" y="205524"/>
            <a:ext cx="8856984" cy="6624736"/>
          </a:xfrm>
        </p:spPr>
        <p:txBody>
          <a:bodyPr>
            <a:normAutofit/>
          </a:bodyPr>
          <a:lstStyle/>
          <a:p>
            <a:r>
              <a:rPr lang="ru-RU" sz="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sz="800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66784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Выводы</a:t>
            </a: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В зимний период большинство птиц живет в стаях. 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Подкорм птиц в кормушках имеет большое значение для птиц. Это подтверждает анализ их поведения.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Концентрация особенно ощущается после снегопадов, когда птицам становится трудно добывать корм из-под снега. Вблизи же человеческого жилья они всегда 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могут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найти, чем поживиться.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 регулярной и длительной 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подкормке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численность птиц 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увеличивается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2" descr="https://morozko.1mcg.ru/data/e71e143d53cbde782f0b9c7699c1aed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4929198"/>
            <a:ext cx="1781771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1398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tx1"/>
                </a:solidFill>
              </a:rPr>
              <a:t> </a:t>
            </a:r>
            <a:r>
              <a:rPr lang="en-CA" sz="2400" dirty="0" smtClean="0">
                <a:solidFill>
                  <a:schemeClr val="tx1"/>
                </a:solidFill>
              </a:rPr>
              <a:t> </a:t>
            </a:r>
            <a:endPara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Picture 2" descr="http://2.bp.blogspot.com/-zAl8mCx8QfM/VMfb6u4h3UI/AAAAAAAADjc/epjOgdG8v_Y/s1600/%D1%82%D0%B8%D1%82%D1%83%D0%BB%D1%8C%D0%BD%D1%8B%D0%B9.jpg"/>
          <p:cNvPicPr>
            <a:picLocks noChangeAspect="1" noChangeArrowheads="1"/>
          </p:cNvPicPr>
          <p:nvPr/>
        </p:nvPicPr>
        <p:blipFill>
          <a:blip r:embed="rId2" cstate="print"/>
          <a:srcRect l="43942" t="41636" r="16818" b="19874"/>
          <a:stretch>
            <a:fillRect/>
          </a:stretch>
        </p:blipFill>
        <p:spPr bwMode="auto">
          <a:xfrm>
            <a:off x="7000892" y="5268412"/>
            <a:ext cx="2143108" cy="1589587"/>
          </a:xfrm>
          <a:prstGeom prst="rect">
            <a:avLst/>
          </a:prstGeom>
          <a:noFill/>
        </p:spPr>
      </p:pic>
      <p:pic>
        <p:nvPicPr>
          <p:cNvPr id="8" name="Picture 2" descr="http://sc0056.zerenda.aqmoedu.kz/arc/attach/645/237474/izivjk1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54196"/>
            <a:ext cx="2286017" cy="1703804"/>
          </a:xfrm>
          <a:prstGeom prst="rect">
            <a:avLst/>
          </a:prstGeom>
          <a:noFill/>
        </p:spPr>
      </p:pic>
      <p:pic>
        <p:nvPicPr>
          <p:cNvPr id="7" name="Рисунок 6" descr="C:\Users\лариса\Desktop\IMG_20191211_163642.jpg"/>
          <p:cNvPicPr/>
          <p:nvPr/>
        </p:nvPicPr>
        <p:blipFill>
          <a:blip r:embed="rId4" cstate="print"/>
          <a:srcRect l="6344" t="19742"/>
          <a:stretch>
            <a:fillRect/>
          </a:stretch>
        </p:blipFill>
        <p:spPr bwMode="auto">
          <a:xfrm>
            <a:off x="857224" y="214290"/>
            <a:ext cx="778674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00364" y="428604"/>
            <a:ext cx="49011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Спасибо за внимание</a:t>
            </a:r>
            <a:r>
              <a:rPr lang="ru-RU" sz="4400" dirty="0" smtClean="0">
                <a:solidFill>
                  <a:srgbClr val="C00000"/>
                </a:solidFill>
              </a:rPr>
              <a:t>!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331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 «Детский сад №117»</a:t>
            </a:r>
          </a:p>
          <a:p>
            <a:endParaRPr lang="ru-RU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sz="3600" b="1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АКЦИЯ:</a:t>
            </a: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«»</a:t>
            </a:r>
          </a:p>
          <a:p>
            <a:endParaRPr lang="ru-RU" sz="3600" b="1" dirty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>
              <a:solidFill>
                <a:srgbClr val="FFFF00"/>
              </a:solidFill>
            </a:endParaRP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Руководители акции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 воспитатели: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Левинова Лариса Васильевна</a:t>
            </a:r>
          </a:p>
          <a:p>
            <a:pPr algn="r"/>
            <a:r>
              <a:rPr lang="ru-RU" sz="4200" b="1" dirty="0" err="1" smtClean="0">
                <a:solidFill>
                  <a:srgbClr val="FFFF00"/>
                </a:solidFill>
              </a:rPr>
              <a:t>Мальгина</a:t>
            </a:r>
            <a:r>
              <a:rPr lang="ru-RU" sz="4200" b="1" dirty="0" smtClean="0">
                <a:solidFill>
                  <a:srgbClr val="FFFF00"/>
                </a:solidFill>
              </a:rPr>
              <a:t> Елена Николаевна</a:t>
            </a:r>
          </a:p>
          <a:p>
            <a:pPr algn="l"/>
            <a:endParaRPr lang="ru-RU" sz="2400" b="1" dirty="0" smtClean="0">
              <a:solidFill>
                <a:srgbClr val="FFFF00"/>
              </a:solidFill>
            </a:endParaRPr>
          </a:p>
          <a:p>
            <a:pPr algn="l"/>
            <a:r>
              <a:rPr lang="ru-RU" sz="4400" b="1" dirty="0" smtClean="0">
                <a:solidFill>
                  <a:srgbClr val="FFFF00"/>
                </a:solidFill>
              </a:rPr>
              <a:t>Старшая группа.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3300" b="1" dirty="0" smtClean="0">
              <a:solidFill>
                <a:srgbClr val="FFFF00"/>
              </a:solidFill>
            </a:endParaRPr>
          </a:p>
          <a:p>
            <a:r>
              <a:rPr lang="ru-RU" sz="4200" b="1" dirty="0" smtClean="0">
                <a:solidFill>
                  <a:srgbClr val="FFFF00"/>
                </a:solidFill>
              </a:rPr>
              <a:t>г. Саранск ,2019г.</a:t>
            </a:r>
            <a:endParaRPr lang="ru-RU" sz="4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лариса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43372" y="1071546"/>
            <a:ext cx="4357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endParaRPr lang="ru-RU" sz="2400" dirty="0" smtClean="0"/>
          </a:p>
          <a:p>
            <a:pPr eaLnBrk="0" hangingPunct="0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500042"/>
            <a:ext cx="685804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25488">
              <a:spcBef>
                <a:spcPct val="0"/>
              </a:spcBef>
              <a:buNone/>
              <a:defRPr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деятельности:</a:t>
            </a:r>
          </a:p>
          <a:p>
            <a:pPr marL="457200" indent="-188913">
              <a:spcBef>
                <a:spcPct val="0"/>
              </a:spcBef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игровая деятельность;</a:t>
            </a:r>
          </a:p>
          <a:p>
            <a:pPr marL="457200" indent="-188913">
              <a:spcBef>
                <a:spcPct val="0"/>
              </a:spcBef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игры;</a:t>
            </a:r>
          </a:p>
          <a:p>
            <a:pPr marL="457200" indent="-188913">
              <a:spcBef>
                <a:spcPct val="0"/>
              </a:spcBef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игры;</a:t>
            </a:r>
          </a:p>
          <a:p>
            <a:pPr marL="457200" indent="-188913">
              <a:spcBef>
                <a:spcPct val="0"/>
              </a:spcBef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игры;</a:t>
            </a:r>
          </a:p>
          <a:p>
            <a:pPr marL="457200" indent="-188913">
              <a:spcBef>
                <a:spcPct val="0"/>
              </a:spcBef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литературы;</a:t>
            </a:r>
          </a:p>
          <a:p>
            <a:pPr marL="457200" indent="-188913">
              <a:spcBef>
                <a:spcPct val="0"/>
              </a:spcBef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творчество;</a:t>
            </a:r>
          </a:p>
          <a:p>
            <a:pPr marL="457200" indent="-188913">
              <a:spcBef>
                <a:spcPct val="0"/>
              </a:spcBef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деятельность;</a:t>
            </a:r>
          </a:p>
          <a:p>
            <a:pPr marL="457200" indent="-188913">
              <a:spcBef>
                <a:spcPct val="0"/>
              </a:spcBef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в природе;</a:t>
            </a:r>
          </a:p>
          <a:p>
            <a:pPr marL="457200" indent="-188913">
              <a:spcBef>
                <a:spcPct val="0"/>
              </a:spcBef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экспериментирование.</a:t>
            </a:r>
          </a:p>
          <a:p>
            <a:pPr indent="536575">
              <a:spcBef>
                <a:spcPct val="0"/>
              </a:spcBef>
              <a:buNone/>
              <a:defRPr/>
            </a:pP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 совместной деятельности:</a:t>
            </a:r>
          </a:p>
          <a:p>
            <a:pPr indent="536575">
              <a:spcBef>
                <a:spcPct val="0"/>
              </a:spcBef>
              <a:buNone/>
              <a:defRPr/>
            </a:pPr>
            <a:r>
              <a:rPr 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кормушка для птиц</a:t>
            </a:r>
            <a:endParaRPr lang="ru-RU" altLang="ru-RU" sz="2800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43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 «Детский сад №117»</a:t>
            </a:r>
          </a:p>
          <a:p>
            <a:endParaRPr lang="ru-RU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sz="3600" b="1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АКЦИЯ:</a:t>
            </a: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«»</a:t>
            </a:r>
          </a:p>
          <a:p>
            <a:endParaRPr lang="ru-RU" sz="3600" b="1" dirty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>
              <a:solidFill>
                <a:srgbClr val="FFFF00"/>
              </a:solidFill>
            </a:endParaRP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Руководители акции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 воспитатели: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Левинова Лариса Васильевна</a:t>
            </a:r>
          </a:p>
          <a:p>
            <a:pPr algn="r"/>
            <a:r>
              <a:rPr lang="ru-RU" sz="4200" b="1" dirty="0" err="1" smtClean="0">
                <a:solidFill>
                  <a:srgbClr val="FFFF00"/>
                </a:solidFill>
              </a:rPr>
              <a:t>Мальгина</a:t>
            </a:r>
            <a:r>
              <a:rPr lang="ru-RU" sz="4200" b="1" dirty="0" smtClean="0">
                <a:solidFill>
                  <a:srgbClr val="FFFF00"/>
                </a:solidFill>
              </a:rPr>
              <a:t> Елена Николаевна</a:t>
            </a:r>
          </a:p>
          <a:p>
            <a:pPr algn="l"/>
            <a:endParaRPr lang="ru-RU" sz="2400" b="1" dirty="0" smtClean="0">
              <a:solidFill>
                <a:srgbClr val="FFFF00"/>
              </a:solidFill>
            </a:endParaRPr>
          </a:p>
          <a:p>
            <a:pPr algn="l"/>
            <a:r>
              <a:rPr lang="ru-RU" sz="4400" b="1" dirty="0" smtClean="0">
                <a:solidFill>
                  <a:srgbClr val="FFFF00"/>
                </a:solidFill>
              </a:rPr>
              <a:t>Старшая группа.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3300" b="1" dirty="0" smtClean="0">
              <a:solidFill>
                <a:srgbClr val="FFFF00"/>
              </a:solidFill>
            </a:endParaRPr>
          </a:p>
          <a:p>
            <a:r>
              <a:rPr lang="ru-RU" sz="4200" b="1" dirty="0" smtClean="0">
                <a:solidFill>
                  <a:srgbClr val="FFFF00"/>
                </a:solidFill>
              </a:rPr>
              <a:t>г. Саранск ,2019г.</a:t>
            </a:r>
            <a:endParaRPr lang="ru-RU" sz="4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лариса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28662" y="928670"/>
            <a:ext cx="435768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  <a:t>Покормите птиц зимой!</a:t>
            </a:r>
            <a:b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  <a:t>Пусть со всех концов</a:t>
            </a:r>
            <a:b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  <a:t>К вам слетятся, как домой, </a:t>
            </a:r>
            <a:b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  <a:t>Стайки на крыльцо.</a:t>
            </a:r>
            <a:endParaRPr lang="ru-RU" sz="2200" dirty="0" smtClean="0"/>
          </a:p>
          <a:p>
            <a:pPr eaLnBrk="0" hangingPunct="0"/>
            <a: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  <a:t>Сколько гибнет их - не счесть,</a:t>
            </a:r>
            <a:endParaRPr lang="ru-RU" sz="2200" dirty="0" smtClean="0">
              <a:cs typeface="Times New Roman" pitchFamily="18" charset="0"/>
            </a:endParaRPr>
          </a:p>
          <a:p>
            <a:pPr eaLnBrk="0" hangingPunct="0"/>
            <a: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  <a:t>Видеть тяжело.</a:t>
            </a:r>
            <a:endParaRPr lang="ru-RU" sz="2200" dirty="0" smtClean="0">
              <a:cs typeface="Times New Roman" pitchFamily="18" charset="0"/>
            </a:endParaRPr>
          </a:p>
          <a:p>
            <a:pPr eaLnBrk="0" hangingPunct="0"/>
            <a: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  <a:t>А ведь в нашем сердце есть</a:t>
            </a:r>
            <a:endParaRPr lang="ru-RU" sz="2200" dirty="0" smtClean="0">
              <a:cs typeface="Times New Roman" pitchFamily="18" charset="0"/>
            </a:endParaRPr>
          </a:p>
          <a:p>
            <a:pPr eaLnBrk="0" hangingPunct="0"/>
            <a: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  <a:t>И для птиц тепло.</a:t>
            </a:r>
            <a:endParaRPr lang="ru-RU" sz="2200" dirty="0" smtClean="0">
              <a:cs typeface="Times New Roman" pitchFamily="18" charset="0"/>
            </a:endParaRPr>
          </a:p>
          <a:p>
            <a:pPr eaLnBrk="0" hangingPunct="0"/>
            <a: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  <a:t>Приучите птиц в мороз,</a:t>
            </a:r>
            <a:b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  <a:t>К своему окну, </a:t>
            </a:r>
            <a:b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  <a:t>Чтоб без песен не пришлось</a:t>
            </a:r>
            <a:b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FF0000"/>
                </a:solidFill>
                <a:cs typeface="Times New Roman" pitchFamily="18" charset="0"/>
              </a:rPr>
              <a:t>Нам встречать весну!</a:t>
            </a:r>
          </a:p>
          <a:p>
            <a:pPr eaLnBrk="0" hangingPunct="0"/>
            <a:endParaRPr lang="ru-RU" sz="2400" b="1" i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ctr" eaLnBrk="0" hangingPunct="0"/>
            <a:r>
              <a:rPr lang="ru-RU" sz="2400" b="1" i="1" dirty="0" smtClean="0">
                <a:solidFill>
                  <a:srgbClr val="FF0000"/>
                </a:solidFill>
                <a:cs typeface="Times New Roman" pitchFamily="18" charset="0"/>
              </a:rPr>
              <a:t>А. Яшин</a:t>
            </a:r>
            <a:endParaRPr lang="ru-RU" sz="2400" dirty="0" smtClean="0"/>
          </a:p>
          <a:p>
            <a:pPr eaLnBrk="0" hangingPunct="0"/>
            <a:endParaRPr lang="ru-RU" dirty="0"/>
          </a:p>
        </p:txBody>
      </p:sp>
      <p:pic>
        <p:nvPicPr>
          <p:cNvPr id="2" name="Picture 2" descr="C:\Users\лариса\Desktop\ПРЕЗЕНТАЦИЯ ПОКОРМИ ПТИЦ\IMG_20191206_104318.jpg"/>
          <p:cNvPicPr>
            <a:picLocks noChangeAspect="1" noChangeArrowheads="1"/>
          </p:cNvPicPr>
          <p:nvPr/>
        </p:nvPicPr>
        <p:blipFill>
          <a:blip r:embed="rId3" cstate="print"/>
          <a:srcRect t="11111" r="5556"/>
          <a:stretch>
            <a:fillRect/>
          </a:stretch>
        </p:blipFill>
        <p:spPr bwMode="auto">
          <a:xfrm>
            <a:off x="4786314" y="1214422"/>
            <a:ext cx="4000528" cy="5020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43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 «Детский сад №117»</a:t>
            </a:r>
          </a:p>
          <a:p>
            <a:endParaRPr lang="ru-RU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sz="3600" b="1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АКЦИЯ:</a:t>
            </a: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«»</a:t>
            </a:r>
          </a:p>
          <a:p>
            <a:endParaRPr lang="ru-RU" sz="3600" b="1" dirty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>
              <a:solidFill>
                <a:srgbClr val="FFFF00"/>
              </a:solidFill>
            </a:endParaRP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Руководители акции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 воспитатели: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Левинова Лариса Васильевна</a:t>
            </a:r>
          </a:p>
          <a:p>
            <a:pPr algn="r"/>
            <a:r>
              <a:rPr lang="ru-RU" sz="4200" b="1" dirty="0" err="1" smtClean="0">
                <a:solidFill>
                  <a:srgbClr val="FFFF00"/>
                </a:solidFill>
              </a:rPr>
              <a:t>Мальгина</a:t>
            </a:r>
            <a:r>
              <a:rPr lang="ru-RU" sz="4200" b="1" dirty="0" smtClean="0">
                <a:solidFill>
                  <a:srgbClr val="FFFF00"/>
                </a:solidFill>
              </a:rPr>
              <a:t> Елена Николаевна</a:t>
            </a:r>
          </a:p>
          <a:p>
            <a:pPr algn="l"/>
            <a:endParaRPr lang="ru-RU" sz="2400" b="1" dirty="0" smtClean="0">
              <a:solidFill>
                <a:srgbClr val="FFFF00"/>
              </a:solidFill>
            </a:endParaRPr>
          </a:p>
          <a:p>
            <a:pPr algn="l"/>
            <a:r>
              <a:rPr lang="ru-RU" sz="4400" b="1" dirty="0" smtClean="0">
                <a:solidFill>
                  <a:srgbClr val="FFFF00"/>
                </a:solidFill>
              </a:rPr>
              <a:t>Старшая группа.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3300" b="1" dirty="0" smtClean="0">
              <a:solidFill>
                <a:srgbClr val="FFFF00"/>
              </a:solidFill>
            </a:endParaRPr>
          </a:p>
          <a:p>
            <a:r>
              <a:rPr lang="ru-RU" sz="4200" b="1" dirty="0" smtClean="0">
                <a:solidFill>
                  <a:srgbClr val="FFFF00"/>
                </a:solidFill>
              </a:rPr>
              <a:t>г. Саранск ,2019г.</a:t>
            </a:r>
            <a:endParaRPr lang="ru-RU" sz="4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лариса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43372" y="1071546"/>
            <a:ext cx="4357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endParaRPr lang="ru-RU" sz="2400" dirty="0" smtClean="0"/>
          </a:p>
          <a:p>
            <a:pPr eaLnBrk="0" hangingPunct="0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285728"/>
            <a:ext cx="67866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88913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В ПРИРОДЕ: </a:t>
            </a:r>
          </a:p>
          <a:p>
            <a:pPr marL="457200" indent="-188913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кормушке прилетал?»</a:t>
            </a:r>
          </a:p>
        </p:txBody>
      </p:sp>
      <p:pic>
        <p:nvPicPr>
          <p:cNvPr id="9218" name="Picture 2" descr="C:\Users\лариса\Desktop\ПРЕЗЕНТАЦИЯ ПОКОРМИ ПТИЦ\Новая папка\IMG-3b741dc74c4cd7f836f762b023f275a1-V.jpg"/>
          <p:cNvPicPr>
            <a:picLocks noChangeAspect="1" noChangeArrowheads="1"/>
          </p:cNvPicPr>
          <p:nvPr/>
        </p:nvPicPr>
        <p:blipFill>
          <a:blip r:embed="rId3"/>
          <a:srcRect t="18666" r="990"/>
          <a:stretch>
            <a:fillRect/>
          </a:stretch>
        </p:blipFill>
        <p:spPr bwMode="auto">
          <a:xfrm>
            <a:off x="2334342" y="1285860"/>
            <a:ext cx="5023739" cy="5572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43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153" y="116632"/>
            <a:ext cx="8728566" cy="6624736"/>
          </a:xfrm>
        </p:spPr>
        <p:txBody>
          <a:bodyPr/>
          <a:lstStyle/>
          <a:p>
            <a:pPr marL="457200" indent="-188913" algn="ctr">
              <a:spcBef>
                <a:spcPct val="0"/>
              </a:spcBef>
              <a:buNone/>
              <a:defRPr/>
            </a:pP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188913" algn="ctr">
              <a:spcBef>
                <a:spcPct val="0"/>
              </a:spcBef>
              <a:buNone/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ПОЛЁТОМ ПТИЦ</a:t>
            </a:r>
          </a:p>
        </p:txBody>
      </p:sp>
      <p:pic>
        <p:nvPicPr>
          <p:cNvPr id="4" name="Рисунок 3" descr="C:\Users\лариса\Desktop\фото ДЛЯ РАБОТЫ2019\IMG_20190129_103733.jpg"/>
          <p:cNvPicPr/>
          <p:nvPr/>
        </p:nvPicPr>
        <p:blipFill>
          <a:blip r:embed="rId2" cstate="print"/>
          <a:srcRect l="9300" t="9495" r="6200" b="49039"/>
          <a:stretch>
            <a:fillRect/>
          </a:stretch>
        </p:blipFill>
        <p:spPr bwMode="auto">
          <a:xfrm>
            <a:off x="1643042" y="1571612"/>
            <a:ext cx="6500858" cy="471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418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153" y="116632"/>
            <a:ext cx="8928992" cy="6624736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ru-RU" dirty="0" smtClean="0"/>
              <a:t>                    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285728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88913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СЛЕДАМИ ПТИЦ </a:t>
            </a:r>
          </a:p>
          <a:p>
            <a:pPr marL="457200" indent="-188913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СНЕГУ</a:t>
            </a:r>
          </a:p>
        </p:txBody>
      </p:sp>
      <p:pic>
        <p:nvPicPr>
          <p:cNvPr id="5" name="Рисунок 4" descr="C:\Users\лариса\Desktop\ПРЕЗЕНТАЦИЯ ПОКОРМИ ПТИЦ\IMG_20191206_103921.jpg"/>
          <p:cNvPicPr/>
          <p:nvPr/>
        </p:nvPicPr>
        <p:blipFill>
          <a:blip r:embed="rId2" cstate="print"/>
          <a:srcRect t="22560" r="3395"/>
          <a:stretch>
            <a:fillRect/>
          </a:stretch>
        </p:blipFill>
        <p:spPr bwMode="auto">
          <a:xfrm>
            <a:off x="2285984" y="1500174"/>
            <a:ext cx="471490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s://morozko.1mcg.ru/data/e71e143d53cbde782f0b9c7699c1aed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286512" y="1928802"/>
            <a:ext cx="234442" cy="214314"/>
          </a:xfrm>
          <a:prstGeom prst="rect">
            <a:avLst/>
          </a:prstGeom>
          <a:noFill/>
        </p:spPr>
      </p:pic>
      <p:pic>
        <p:nvPicPr>
          <p:cNvPr id="7" name="Picture 2" descr="https://morozko.1mcg.ru/data/e71e143d53cbde782f0b9c7699c1aed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4929198"/>
            <a:ext cx="1781771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418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0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88913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НАБЛЮДЕНИЯ</a:t>
            </a:r>
          </a:p>
          <a:p>
            <a:pPr marL="457200" indent="-188913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«ПТИЦЫ НА КОРМУШКЕ»</a:t>
            </a:r>
          </a:p>
        </p:txBody>
      </p:sp>
      <p:pic>
        <p:nvPicPr>
          <p:cNvPr id="13314" name="Picture 2" descr="C:\Users\лариса\Desktop\ПРЕЗЕНТАЦИЯ ПОКОРМИ ПТИЦ\IMG_20191206_1023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018101"/>
            <a:ext cx="4864513" cy="5724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418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МДОУ  «Детский сад №117»</a:t>
            </a:r>
          </a:p>
          <a:p>
            <a:endParaRPr lang="ru-RU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endParaRPr lang="ru-RU" sz="3600" b="1" dirty="0">
              <a:solidFill>
                <a:srgbClr val="FFFF00"/>
              </a:solidFill>
            </a:endParaRPr>
          </a:p>
          <a:p>
            <a:endParaRPr lang="ru-RU" sz="3600" b="1" dirty="0" smtClean="0">
              <a:solidFill>
                <a:srgbClr val="FFFF00"/>
              </a:solidFill>
            </a:endParaRP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АКЦИЯ:</a:t>
            </a:r>
          </a:p>
          <a:p>
            <a:r>
              <a:rPr lang="ru-RU" sz="8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«»</a:t>
            </a:r>
          </a:p>
          <a:p>
            <a:endParaRPr lang="ru-RU" sz="3600" b="1" dirty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 smtClean="0">
              <a:solidFill>
                <a:srgbClr val="FFFF00"/>
              </a:solidFill>
            </a:endParaRPr>
          </a:p>
          <a:p>
            <a:pPr algn="r"/>
            <a:endParaRPr lang="ru-RU" sz="2400" b="1" dirty="0">
              <a:solidFill>
                <a:srgbClr val="FFFF00"/>
              </a:solidFill>
            </a:endParaRP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Руководители акции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 воспитатели:</a:t>
            </a:r>
          </a:p>
          <a:p>
            <a:pPr algn="r"/>
            <a:r>
              <a:rPr lang="ru-RU" sz="4200" b="1" dirty="0" smtClean="0">
                <a:solidFill>
                  <a:srgbClr val="FFFF00"/>
                </a:solidFill>
              </a:rPr>
              <a:t>Левинова Лариса Васильевна</a:t>
            </a:r>
          </a:p>
          <a:p>
            <a:pPr algn="r"/>
            <a:r>
              <a:rPr lang="ru-RU" sz="4200" b="1" dirty="0" err="1" smtClean="0">
                <a:solidFill>
                  <a:srgbClr val="FFFF00"/>
                </a:solidFill>
              </a:rPr>
              <a:t>Мальгина</a:t>
            </a:r>
            <a:r>
              <a:rPr lang="ru-RU" sz="4200" b="1" dirty="0" smtClean="0">
                <a:solidFill>
                  <a:srgbClr val="FFFF00"/>
                </a:solidFill>
              </a:rPr>
              <a:t> Елена Николаевна</a:t>
            </a:r>
          </a:p>
          <a:p>
            <a:pPr algn="l"/>
            <a:endParaRPr lang="ru-RU" sz="2400" b="1" dirty="0" smtClean="0">
              <a:solidFill>
                <a:srgbClr val="FFFF00"/>
              </a:solidFill>
            </a:endParaRPr>
          </a:p>
          <a:p>
            <a:pPr algn="l"/>
            <a:r>
              <a:rPr lang="ru-RU" sz="4400" b="1" dirty="0" smtClean="0">
                <a:solidFill>
                  <a:srgbClr val="FFFF00"/>
                </a:solidFill>
              </a:rPr>
              <a:t>Старшая группа.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rgbClr val="FFFF00"/>
              </a:solidFill>
            </a:endParaRPr>
          </a:p>
          <a:p>
            <a:endParaRPr lang="ru-RU" sz="3300" b="1" dirty="0" smtClean="0">
              <a:solidFill>
                <a:srgbClr val="FFFF00"/>
              </a:solidFill>
            </a:endParaRPr>
          </a:p>
          <a:p>
            <a:r>
              <a:rPr lang="ru-RU" sz="4200" b="1" dirty="0" smtClean="0">
                <a:solidFill>
                  <a:srgbClr val="FFFF00"/>
                </a:solidFill>
              </a:rPr>
              <a:t>г. Саранск ,2019г.</a:t>
            </a:r>
            <a:endParaRPr lang="ru-RU" sz="4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лариса\Pictures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43372" y="1071546"/>
            <a:ext cx="4357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endParaRPr lang="ru-RU" sz="2400" dirty="0" smtClean="0"/>
          </a:p>
          <a:p>
            <a:pPr eaLnBrk="0" hangingPunct="0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214291"/>
            <a:ext cx="6429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88913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</a:t>
            </a:r>
          </a:p>
          <a:p>
            <a:pPr marL="457200" indent="-188913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ПТИЧКИ КЛЮЮТ?»</a:t>
            </a:r>
          </a:p>
        </p:txBody>
      </p:sp>
      <p:pic>
        <p:nvPicPr>
          <p:cNvPr id="9" name="Рисунок 8" descr="C:\Users\лариса\Desktop\ПРЕЗЕНТАЦИЯ ПОКОРМИ ПТИЦ\IMG_20191206_102653.jpg"/>
          <p:cNvPicPr/>
          <p:nvPr/>
        </p:nvPicPr>
        <p:blipFill>
          <a:blip r:embed="rId3" cstate="print"/>
          <a:srcRect t="5805" b="7112"/>
          <a:stretch>
            <a:fillRect/>
          </a:stretch>
        </p:blipFill>
        <p:spPr bwMode="auto">
          <a:xfrm>
            <a:off x="2428860" y="1357298"/>
            <a:ext cx="4714908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543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827</Words>
  <Application>Microsoft Office PowerPoint</Application>
  <PresentationFormat>Экран (4:3)</PresentationFormat>
  <Paragraphs>487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лариса</cp:lastModifiedBy>
  <cp:revision>105</cp:revision>
  <dcterms:created xsi:type="dcterms:W3CDTF">2019-02-12T11:04:15Z</dcterms:created>
  <dcterms:modified xsi:type="dcterms:W3CDTF">2020-01-21T10:11:43Z</dcterms:modified>
</cp:coreProperties>
</file>