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4" r:id="rId1"/>
  </p:sldMasterIdLst>
  <p:notesMasterIdLst>
    <p:notesMasterId r:id="rId34"/>
  </p:notesMasterIdLst>
  <p:sldIdLst>
    <p:sldId id="278" r:id="rId2"/>
    <p:sldId id="310" r:id="rId3"/>
    <p:sldId id="256" r:id="rId4"/>
    <p:sldId id="257" r:id="rId5"/>
    <p:sldId id="279" r:id="rId6"/>
    <p:sldId id="260" r:id="rId7"/>
    <p:sldId id="312" r:id="rId8"/>
    <p:sldId id="281" r:id="rId9"/>
    <p:sldId id="313" r:id="rId10"/>
    <p:sldId id="322" r:id="rId11"/>
    <p:sldId id="316" r:id="rId12"/>
    <p:sldId id="323" r:id="rId13"/>
    <p:sldId id="330" r:id="rId14"/>
    <p:sldId id="317" r:id="rId15"/>
    <p:sldId id="331" r:id="rId16"/>
    <p:sldId id="332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285" r:id="rId29"/>
    <p:sldId id="318" r:id="rId30"/>
    <p:sldId id="289" r:id="rId31"/>
    <p:sldId id="335" r:id="rId32"/>
    <p:sldId id="311" r:id="rId33"/>
  </p:sldIdLst>
  <p:sldSz cx="9144000" cy="6858000" type="screen4x3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8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8838" y="1008063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14439" y="4992895"/>
            <a:ext cx="4518153" cy="40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02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0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53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1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220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5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26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7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2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1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3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44644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Аникина Александра Борисовича</a:t>
            </a:r>
            <a:r>
              <a:rPr lang="ru-RU" sz="31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31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1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</a:t>
            </a:r>
            <a:r>
              <a:rPr lang="ru-RU" sz="3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 греко-римской борьбе </a:t>
            </a:r>
            <a:br>
              <a:rPr lang="ru-RU" sz="3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31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</a:t>
            </a:r>
            <a:r>
              <a:rPr lang="ru-RU" sz="3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№ 4</a:t>
            </a:r>
            <a:r>
              <a:rPr lang="ru-RU" sz="31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1"/>
            <a:ext cx="7704667" cy="1484784"/>
          </a:xfrm>
        </p:spPr>
        <p:txBody>
          <a:bodyPr>
            <a:normAutofit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807213"/>
              </p:ext>
            </p:extLst>
          </p:nvPr>
        </p:nvGraphicFramePr>
        <p:xfrm>
          <a:off x="395537" y="404665"/>
          <a:ext cx="7920880" cy="50997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18189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303831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402036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92750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804074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885851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98437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21.11.2017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Борцовский зал  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Тактико-техническая подготовка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83711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12.10.2018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Борцовский зал  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Волевая подготовка спортсменов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950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Январь 2019 г</a:t>
                      </a:r>
                      <a:r>
                        <a:rPr lang="en-US" sz="1400">
                          <a:effectLst/>
                        </a:rPr>
                        <a:t>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Спортивный зал 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Судейство соревнований «Открытое первенство СДЮСШ № 4 по ОФП»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138239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Апрель 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2019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Спортивный зал МУДО «СДЮСШ № 4»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Судейство соревнований «Открытое первенство СДЮСШ № 4 по греко-римской борьбе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336874"/>
              </p:ext>
            </p:extLst>
          </p:nvPr>
        </p:nvGraphicFramePr>
        <p:xfrm>
          <a:off x="395536" y="5342278"/>
          <a:ext cx="7920881" cy="9814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21891">
                  <a:extLst>
                    <a:ext uri="{9D8B030D-6E8A-4147-A177-3AD203B41FA5}">
                      <a16:colId xmlns:a16="http://schemas.microsoft.com/office/drawing/2014/main" val="2976034128"/>
                    </a:ext>
                  </a:extLst>
                </a:gridCol>
                <a:gridCol w="1294495">
                  <a:extLst>
                    <a:ext uri="{9D8B030D-6E8A-4147-A177-3AD203B41FA5}">
                      <a16:colId xmlns:a16="http://schemas.microsoft.com/office/drawing/2014/main" val="105710144"/>
                    </a:ext>
                  </a:extLst>
                </a:gridCol>
                <a:gridCol w="3274313">
                  <a:extLst>
                    <a:ext uri="{9D8B030D-6E8A-4147-A177-3AD203B41FA5}">
                      <a16:colId xmlns:a16="http://schemas.microsoft.com/office/drawing/2014/main" val="544628944"/>
                    </a:ext>
                  </a:extLst>
                </a:gridCol>
                <a:gridCol w="2830182">
                  <a:extLst>
                    <a:ext uri="{9D8B030D-6E8A-4147-A177-3AD203B41FA5}">
                      <a16:colId xmlns:a16="http://schemas.microsoft.com/office/drawing/2014/main" val="2401651858"/>
                    </a:ext>
                  </a:extLst>
                </a:gridCol>
              </a:tblGrid>
              <a:tr h="804904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r>
                        <a:rPr lang="en-US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Ноябрь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2019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СДЮСШОР им А.В. Мишина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Судейство соревнований (боковой судья) открытое первенство </a:t>
                      </a:r>
                      <a:r>
                        <a:rPr lang="ru-RU" sz="1400" dirty="0" err="1">
                          <a:effectLst/>
                        </a:rPr>
                        <a:t>г.о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Сранска</a:t>
                      </a:r>
                      <a:r>
                        <a:rPr lang="ru-RU" sz="1400" dirty="0">
                          <a:effectLst/>
                        </a:rPr>
                        <a:t> по греко-римской борьбе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48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276093" cy="68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368152"/>
          </a:xfrm>
        </p:spPr>
        <p:txBody>
          <a:bodyPr>
            <a:normAutofit/>
          </a:bodyPr>
          <a:lstStyle/>
          <a:p>
            <a:r>
              <a:rPr lang="ru-RU" sz="2400" dirty="0"/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881256"/>
              </p:ext>
            </p:extLst>
          </p:nvPr>
        </p:nvGraphicFramePr>
        <p:xfrm>
          <a:off x="395536" y="1578634"/>
          <a:ext cx="7992888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2246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204562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24146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641717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27.04.2017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планирования многолетней подготовки  в учебно-тренировочных группах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13.11.2018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обучения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методики обучения борцов в группах начальной подготовки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25.03.2019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 безопасности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Предотвращение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 и профилактика травматизма на занятиях борьбой Из опыта работы.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006183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0"/>
            <a:ext cx="8712968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9.Результаты 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04080"/>
            <a:ext cx="4312526" cy="58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56755"/>
            <a:ext cx="8928992" cy="6552728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2655"/>
            <a:ext cx="3911666" cy="6163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78" y="332656"/>
            <a:ext cx="4225238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" y="188640"/>
            <a:ext cx="4193085" cy="59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73" y="196988"/>
            <a:ext cx="4120042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032448" cy="63367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176464" cy="6336704"/>
          </a:xfrm>
        </p:spPr>
      </p:pic>
    </p:spTree>
    <p:extLst>
      <p:ext uri="{BB962C8B-B14F-4D97-AF65-F5344CB8AC3E}">
        <p14:creationId xmlns:p14="http://schemas.microsoft.com/office/powerpoint/2010/main" val="10368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155782" cy="587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394464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371726" cy="6192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6" y="345123"/>
            <a:ext cx="401669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8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09.04.1956 г.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Педагогическое образование, Высшее, ФГБОУ ВО имени М.Е. ЕВСЕВЬЕВА,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№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диплома 3В 068002 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08 января 1980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40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года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45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Arial Unicode MS" charset="0"/>
              </a:rPr>
              <a:t>Повышение квалификации: Современный педагогические технологии в дополнительном образовании детей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" y="424698"/>
            <a:ext cx="4206699" cy="594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19" y="424698"/>
            <a:ext cx="414410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7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" y="404664"/>
            <a:ext cx="4320480" cy="6080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10" y="412415"/>
            <a:ext cx="4083079" cy="60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4139952" cy="576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0350"/>
            <a:ext cx="422112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2" y="404664"/>
            <a:ext cx="4067070" cy="594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20669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0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" y="279013"/>
            <a:ext cx="4120143" cy="6202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62989"/>
            <a:ext cx="4248472" cy="62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6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" y="134224"/>
            <a:ext cx="4355976" cy="6190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6" y="134225"/>
            <a:ext cx="4107714" cy="61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128"/>
            <a:ext cx="453650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56" y="9128"/>
            <a:ext cx="4472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609837" cy="6477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27" y="119082"/>
            <a:ext cx="4468474" cy="64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74608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10.Система взаимодействия с родителями воспитанников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9248"/>
            <a:ext cx="4832611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6238202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ПРЕДСТАВЛЕНИЕ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80792"/>
            <a:ext cx="4248472" cy="59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93610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47633"/>
            <a:ext cx="3768989" cy="506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Награды и поощрения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4124"/>
            <a:ext cx="3832399" cy="5350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27" y="1034124"/>
            <a:ext cx="4015988" cy="53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1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93833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r="20455" b="23873"/>
          <a:stretch/>
        </p:blipFill>
        <p:spPr>
          <a:xfrm rot="5400000">
            <a:off x="1267619" y="-755451"/>
            <a:ext cx="6018113" cy="81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8701" y="-1153617"/>
            <a:ext cx="6831682" cy="91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/>
              <a:t>2.Степень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07079"/>
            <a:ext cx="6690057" cy="4799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3" t="2995" r="1093" b="64064"/>
          <a:stretch/>
        </p:blipFill>
        <p:spPr>
          <a:xfrm rot="-60000">
            <a:off x="438922" y="5072271"/>
            <a:ext cx="672588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812659" cy="63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99392"/>
            <a:ext cx="524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1229</TotalTime>
  <Words>444</Words>
  <Application>Microsoft Office PowerPoint</Application>
  <PresentationFormat>Экран (4:3)</PresentationFormat>
  <Paragraphs>81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 Unicode MS</vt:lpstr>
      <vt:lpstr>Calibri</vt:lpstr>
      <vt:lpstr>Century Schoolbook</vt:lpstr>
      <vt:lpstr>Times New Roman</vt:lpstr>
      <vt:lpstr>Verdana</vt:lpstr>
      <vt:lpstr>Wingdings</vt:lpstr>
      <vt:lpstr>Wingdings 2</vt:lpstr>
      <vt:lpstr>View</vt:lpstr>
      <vt:lpstr> Министерство образования Республики Мордовия  Портфолио      Аникина Александра Борисовича тренера-преподавателя по греко-римской борьбе  МУДО «СДЮСШ № 4» г.о.Саранск  </vt:lpstr>
      <vt:lpstr>Презентация PowerPoint</vt:lpstr>
      <vt:lpstr>                                  ПРЕДСТАВЛЕНИЕ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4.Результаты анализа текущей документации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15. Награды и поощрения</vt:lpstr>
      <vt:lpstr>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Ивановна</cp:lastModifiedBy>
  <cp:revision>88</cp:revision>
  <cp:lastPrinted>2019-12-04T09:42:59Z</cp:lastPrinted>
  <dcterms:created xsi:type="dcterms:W3CDTF">2017-06-13T20:19:07Z</dcterms:created>
  <dcterms:modified xsi:type="dcterms:W3CDTF">2020-01-31T07:09:02Z</dcterms:modified>
</cp:coreProperties>
</file>